
<file path=[Content_Types].xml><?xml version="1.0" encoding="utf-8"?>
<Types xmlns="http://schemas.openxmlformats.org/package/2006/content-types">
  <Default Extension="png" ContentType="image/png"/>
  <Default Extension="bin" ContentType="application/vnd.openxmlformats-officedocument.oleObject"/>
  <Default Extension="jpeg" ContentType="image/jpeg"/>
  <Default Extension="rels" ContentType="application/vnd.openxmlformats-package.relationships+xml"/>
  <Default Extension="xml" ContentType="application/xml"/>
  <Default Extension="vml" ContentType="application/vnd.openxmlformats-officedocument.vmlDrawin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theme/themeOverride1.xml" ContentType="application/vnd.openxmlformats-officedocument.themeOverr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7"/>
  </p:notesMasterIdLst>
  <p:handoutMasterIdLst>
    <p:handoutMasterId r:id="rId18"/>
  </p:handoutMasterIdLst>
  <p:sldIdLst>
    <p:sldId id="260" r:id="rId2"/>
    <p:sldId id="261" r:id="rId3"/>
    <p:sldId id="286" r:id="rId4"/>
    <p:sldId id="291" r:id="rId5"/>
    <p:sldId id="290" r:id="rId6"/>
    <p:sldId id="292" r:id="rId7"/>
    <p:sldId id="293" r:id="rId8"/>
    <p:sldId id="294" r:id="rId9"/>
    <p:sldId id="295" r:id="rId10"/>
    <p:sldId id="299" r:id="rId11"/>
    <p:sldId id="298" r:id="rId12"/>
    <p:sldId id="297" r:id="rId13"/>
    <p:sldId id="296" r:id="rId14"/>
    <p:sldId id="300" r:id="rId15"/>
    <p:sldId id="301" r:id="rId16"/>
  </p:sldIdLst>
  <p:sldSz cx="9144000" cy="6858000" type="screen4x3"/>
  <p:notesSz cx="6858000" cy="9144000"/>
  <p:defaultTextStyle>
    <a:defPPr>
      <a:defRPr lang="en-US"/>
    </a:defPPr>
    <a:lvl1pPr algn="l" rtl="0" fontAlgn="base">
      <a:spcBef>
        <a:spcPct val="0"/>
      </a:spcBef>
      <a:spcAft>
        <a:spcPct val="0"/>
      </a:spcAft>
      <a:defRPr kern="1200">
        <a:solidFill>
          <a:schemeClr val="tx1"/>
        </a:solidFill>
        <a:latin typeface="Arial" pitchFamily="34" charset="0"/>
        <a:ea typeface="+mn-ea"/>
        <a:cs typeface="Arial" pitchFamily="34" charset="0"/>
      </a:defRPr>
    </a:lvl1pPr>
    <a:lvl2pPr marL="457200" algn="l" rtl="0" fontAlgn="base">
      <a:spcBef>
        <a:spcPct val="0"/>
      </a:spcBef>
      <a:spcAft>
        <a:spcPct val="0"/>
      </a:spcAft>
      <a:defRPr kern="1200">
        <a:solidFill>
          <a:schemeClr val="tx1"/>
        </a:solidFill>
        <a:latin typeface="Arial" pitchFamily="34" charset="0"/>
        <a:ea typeface="+mn-ea"/>
        <a:cs typeface="Arial" pitchFamily="34" charset="0"/>
      </a:defRPr>
    </a:lvl2pPr>
    <a:lvl3pPr marL="914400" algn="l" rtl="0" fontAlgn="base">
      <a:spcBef>
        <a:spcPct val="0"/>
      </a:spcBef>
      <a:spcAft>
        <a:spcPct val="0"/>
      </a:spcAft>
      <a:defRPr kern="1200">
        <a:solidFill>
          <a:schemeClr val="tx1"/>
        </a:solidFill>
        <a:latin typeface="Arial" pitchFamily="34" charset="0"/>
        <a:ea typeface="+mn-ea"/>
        <a:cs typeface="Arial" pitchFamily="34" charset="0"/>
      </a:defRPr>
    </a:lvl3pPr>
    <a:lvl4pPr marL="1371600" algn="l" rtl="0" fontAlgn="base">
      <a:spcBef>
        <a:spcPct val="0"/>
      </a:spcBef>
      <a:spcAft>
        <a:spcPct val="0"/>
      </a:spcAft>
      <a:defRPr kern="1200">
        <a:solidFill>
          <a:schemeClr val="tx1"/>
        </a:solidFill>
        <a:latin typeface="Arial" pitchFamily="34" charset="0"/>
        <a:ea typeface="+mn-ea"/>
        <a:cs typeface="Arial" pitchFamily="34" charset="0"/>
      </a:defRPr>
    </a:lvl4pPr>
    <a:lvl5pPr marL="1828800" algn="l" rtl="0" fontAlgn="base">
      <a:spcBef>
        <a:spcPct val="0"/>
      </a:spcBef>
      <a:spcAft>
        <a:spcPct val="0"/>
      </a:spcAft>
      <a:defRPr kern="1200">
        <a:solidFill>
          <a:schemeClr val="tx1"/>
        </a:solidFill>
        <a:latin typeface="Arial" pitchFamily="34" charset="0"/>
        <a:ea typeface="+mn-ea"/>
        <a:cs typeface="Arial" pitchFamily="34" charset="0"/>
      </a:defRPr>
    </a:lvl5pPr>
    <a:lvl6pPr marL="2286000" algn="r" defTabSz="914400" rtl="1" eaLnBrk="1" latinLnBrk="0" hangingPunct="1">
      <a:defRPr kern="1200">
        <a:solidFill>
          <a:schemeClr val="tx1"/>
        </a:solidFill>
        <a:latin typeface="Arial" pitchFamily="34" charset="0"/>
        <a:ea typeface="+mn-ea"/>
        <a:cs typeface="Arial" pitchFamily="34" charset="0"/>
      </a:defRPr>
    </a:lvl6pPr>
    <a:lvl7pPr marL="2743200" algn="r" defTabSz="914400" rtl="1" eaLnBrk="1" latinLnBrk="0" hangingPunct="1">
      <a:defRPr kern="1200">
        <a:solidFill>
          <a:schemeClr val="tx1"/>
        </a:solidFill>
        <a:latin typeface="Arial" pitchFamily="34" charset="0"/>
        <a:ea typeface="+mn-ea"/>
        <a:cs typeface="Arial" pitchFamily="34" charset="0"/>
      </a:defRPr>
    </a:lvl7pPr>
    <a:lvl8pPr marL="3200400" algn="r" defTabSz="914400" rtl="1" eaLnBrk="1" latinLnBrk="0" hangingPunct="1">
      <a:defRPr kern="1200">
        <a:solidFill>
          <a:schemeClr val="tx1"/>
        </a:solidFill>
        <a:latin typeface="Arial" pitchFamily="34" charset="0"/>
        <a:ea typeface="+mn-ea"/>
        <a:cs typeface="Arial" pitchFamily="34" charset="0"/>
      </a:defRPr>
    </a:lvl8pPr>
    <a:lvl9pPr marL="3657600" algn="r" defTabSz="914400" rtl="1" eaLnBrk="1" latinLnBrk="0" hangingPunct="1">
      <a:defRPr kern="1200">
        <a:solidFill>
          <a:schemeClr val="tx1"/>
        </a:solidFill>
        <a:latin typeface="Arial" pitchFamily="34" charset="0"/>
        <a:ea typeface="+mn-ea"/>
        <a:cs typeface="Arial" pitchFamily="34" charset="0"/>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Animation="0" useTimings="0">
    <p:present/>
    <p:sldAll/>
    <p:penClr>
      <a:srgbClr val="FF0000"/>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E4A04E"/>
    <a:srgbClr val="EAEAE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294" autoAdjust="0"/>
    <p:restoredTop sz="94660" autoAdjust="0"/>
  </p:normalViewPr>
  <p:slideViewPr>
    <p:cSldViewPr>
      <p:cViewPr varScale="1">
        <p:scale>
          <a:sx n="70" d="100"/>
          <a:sy n="70" d="100"/>
        </p:scale>
        <p:origin x="528" y="72"/>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presProps" Target="pres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tableStyles" Target="tableStyle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1.png"/></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atin typeface="Arial" charset="0"/>
                <a:cs typeface="+mn-cs"/>
              </a:defRPr>
            </a:lvl1pPr>
          </a:lstStyle>
          <a:p>
            <a:pPr>
              <a:defRPr/>
            </a:pPr>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smtClean="0">
                <a:latin typeface="Arial" charset="0"/>
                <a:cs typeface="+mn-cs"/>
              </a:defRPr>
            </a:lvl1pPr>
          </a:lstStyle>
          <a:p>
            <a:pPr>
              <a:defRPr/>
            </a:pPr>
            <a:fld id="{08518FD5-42C9-4D47-8E67-D072A79F2F13}" type="datetimeFigureOut">
              <a:rPr lang="en-US"/>
              <a:pPr>
                <a:defRPr/>
              </a:pPr>
              <a:t>9/11/2014</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atin typeface="Arial" charset="0"/>
                <a:cs typeface="+mn-cs"/>
              </a:defRPr>
            </a:lvl1pPr>
          </a:lstStyle>
          <a:p>
            <a:pPr>
              <a:defRPr/>
            </a:pPr>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smtClean="0">
                <a:latin typeface="Arial" charset="0"/>
                <a:cs typeface="+mn-cs"/>
              </a:defRPr>
            </a:lvl1pPr>
          </a:lstStyle>
          <a:p>
            <a:pPr>
              <a:defRPr/>
            </a:pPr>
            <a:fld id="{027B912D-F74F-49C3-B607-A51467FEB447}" type="slidenum">
              <a:rPr lang="en-US"/>
              <a:pPr>
                <a:defRPr/>
              </a:pPr>
              <a:t>‹#›</a:t>
            </a:fld>
            <a:endParaRPr lang="en-US"/>
          </a:p>
        </p:txBody>
      </p:sp>
    </p:spTree>
    <p:extLst>
      <p:ext uri="{BB962C8B-B14F-4D97-AF65-F5344CB8AC3E}">
        <p14:creationId xmlns:p14="http://schemas.microsoft.com/office/powerpoint/2010/main" val="3708386726"/>
      </p:ext>
    </p:extLst>
  </p:cSld>
  <p:clrMap bg1="lt1" tx1="dk1" bg2="lt2" tx2="dk2" accent1="accent1" accent2="accent2" accent3="accent3" accent4="accent4" accent5="accent5" accent6="accent6" hlink="hlink" folHlink="folHlink"/>
  <p:hf hdr="0" ftr="0" dt="0"/>
</p:handoutMaster>
</file>

<file path=ppt/media/image1.pn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atin typeface="Arial" charset="0"/>
                <a:cs typeface="+mn-cs"/>
              </a:defRPr>
            </a:lvl1pPr>
          </a:lstStyle>
          <a:p>
            <a:pPr>
              <a:defRPr/>
            </a:pPr>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smtClean="0">
                <a:latin typeface="Arial" charset="0"/>
                <a:cs typeface="+mn-cs"/>
              </a:defRPr>
            </a:lvl1pPr>
          </a:lstStyle>
          <a:p>
            <a:pPr>
              <a:defRPr/>
            </a:pPr>
            <a:fld id="{98491F26-7CC9-408D-A839-66E58DF05844}" type="datetimeFigureOut">
              <a:rPr lang="en-US"/>
              <a:pPr>
                <a:defRPr/>
              </a:pPr>
              <a:t>9/11/2014</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pPr lvl="0"/>
            <a:endParaRPr lang="en-US" noProof="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endParaRPr lang="en-US" noProof="0"/>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atin typeface="Arial" charset="0"/>
                <a:cs typeface="+mn-cs"/>
              </a:defRPr>
            </a:lvl1pPr>
          </a:lstStyle>
          <a:p>
            <a:pPr>
              <a:defRPr/>
            </a:pPr>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smtClean="0">
                <a:latin typeface="Arial" charset="0"/>
                <a:cs typeface="+mn-cs"/>
              </a:defRPr>
            </a:lvl1pPr>
          </a:lstStyle>
          <a:p>
            <a:pPr>
              <a:defRPr/>
            </a:pPr>
            <a:fld id="{02B5F438-5202-4BF0-BA10-E901592DA61E}" type="slidenum">
              <a:rPr lang="en-US"/>
              <a:pPr>
                <a:defRPr/>
              </a:pPr>
              <a:t>‹#›</a:t>
            </a:fld>
            <a:endParaRPr lang="en-US"/>
          </a:p>
        </p:txBody>
      </p:sp>
    </p:spTree>
    <p:extLst>
      <p:ext uri="{BB962C8B-B14F-4D97-AF65-F5344CB8AC3E}">
        <p14:creationId xmlns:p14="http://schemas.microsoft.com/office/powerpoint/2010/main" val="1441977606"/>
      </p:ext>
    </p:extLst>
  </p:cSld>
  <p:clrMap bg1="lt1" tx1="dk1" bg2="lt2" tx2="dk2" accent1="accent1" accent2="accent2" accent3="accent3" accent4="accent4" accent5="accent5" accent6="accent6" hlink="hlink" folHlink="folHlink"/>
  <p:hf hdr="0" ftr="0" dt="0"/>
  <p:notesStyle>
    <a:lvl1pPr algn="l" rtl="0" fontAlgn="base">
      <a:spcBef>
        <a:spcPct val="30000"/>
      </a:spcBef>
      <a:spcAft>
        <a:spcPct val="0"/>
      </a:spcAft>
      <a:defRPr sz="1200" kern="1200">
        <a:solidFill>
          <a:schemeClr val="tx1"/>
        </a:solidFill>
        <a:latin typeface="+mn-lt"/>
        <a:ea typeface="+mn-ea"/>
        <a:cs typeface="+mn-cs"/>
      </a:defRPr>
    </a:lvl1pPr>
    <a:lvl2pPr marL="457200" algn="l" rtl="0" fontAlgn="base">
      <a:spcBef>
        <a:spcPct val="30000"/>
      </a:spcBef>
      <a:spcAft>
        <a:spcPct val="0"/>
      </a:spcAft>
      <a:defRPr sz="1200" kern="1200">
        <a:solidFill>
          <a:schemeClr val="tx1"/>
        </a:solidFill>
        <a:latin typeface="+mn-lt"/>
        <a:ea typeface="+mn-ea"/>
        <a:cs typeface="+mn-cs"/>
      </a:defRPr>
    </a:lvl2pPr>
    <a:lvl3pPr marL="914400" algn="l" rtl="0" fontAlgn="base">
      <a:spcBef>
        <a:spcPct val="30000"/>
      </a:spcBef>
      <a:spcAft>
        <a:spcPct val="0"/>
      </a:spcAft>
      <a:defRPr sz="1200" kern="1200">
        <a:solidFill>
          <a:schemeClr val="tx1"/>
        </a:solidFill>
        <a:latin typeface="+mn-lt"/>
        <a:ea typeface="+mn-ea"/>
        <a:cs typeface="+mn-cs"/>
      </a:defRPr>
    </a:lvl3pPr>
    <a:lvl4pPr marL="1371600" algn="l" rtl="0" fontAlgn="base">
      <a:spcBef>
        <a:spcPct val="30000"/>
      </a:spcBef>
      <a:spcAft>
        <a:spcPct val="0"/>
      </a:spcAft>
      <a:defRPr sz="1200" kern="1200">
        <a:solidFill>
          <a:schemeClr val="tx1"/>
        </a:solidFill>
        <a:latin typeface="+mn-lt"/>
        <a:ea typeface="+mn-ea"/>
        <a:cs typeface="+mn-cs"/>
      </a:defRPr>
    </a:lvl4pPr>
    <a:lvl5pPr marL="1828800" algn="l" rtl="0" fontAlgn="base">
      <a:spcBef>
        <a:spcPct val="30000"/>
      </a:spcBef>
      <a:spcAft>
        <a:spcPct val="0"/>
      </a:spcAft>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bwMode="gray">
      <p:bgPr>
        <a:blipFill dpi="0" rotWithShape="0">
          <a:blip r:embed="rId2"/>
          <a:srcRect/>
          <a:stretch>
            <a:fillRect/>
          </a:stretch>
        </a:blipFill>
        <a:effectLst/>
      </p:bgPr>
    </p:bg>
    <p:spTree>
      <p:nvGrpSpPr>
        <p:cNvPr id="1" name=""/>
        <p:cNvGrpSpPr/>
        <p:nvPr/>
      </p:nvGrpSpPr>
      <p:grpSpPr>
        <a:xfrm>
          <a:off x="0" y="0"/>
          <a:ext cx="0" cy="0"/>
          <a:chOff x="0" y="0"/>
          <a:chExt cx="0" cy="0"/>
        </a:xfrm>
      </p:grpSpPr>
      <p:sp>
        <p:nvSpPr>
          <p:cNvPr id="4" name="Text Box 14"/>
          <p:cNvSpPr txBox="1">
            <a:spLocks noChangeArrowheads="1"/>
          </p:cNvSpPr>
          <p:nvPr/>
        </p:nvSpPr>
        <p:spPr bwMode="auto">
          <a:xfrm>
            <a:off x="3886200" y="6015038"/>
            <a:ext cx="1308100" cy="5191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algn="l" rtl="0" eaLnBrk="0" fontAlgn="base" hangingPunct="0">
              <a:spcBef>
                <a:spcPct val="0"/>
              </a:spcBef>
              <a:spcAft>
                <a:spcPct val="0"/>
              </a:spcAft>
              <a:defRPr>
                <a:solidFill>
                  <a:schemeClr val="tx1"/>
                </a:solidFill>
                <a:latin typeface="Arial" pitchFamily="34" charset="0"/>
              </a:defRPr>
            </a:lvl6pPr>
            <a:lvl7pPr marL="2971800" indent="-228600" algn="l" rtl="0" eaLnBrk="0" fontAlgn="base" hangingPunct="0">
              <a:spcBef>
                <a:spcPct val="0"/>
              </a:spcBef>
              <a:spcAft>
                <a:spcPct val="0"/>
              </a:spcAft>
              <a:defRPr>
                <a:solidFill>
                  <a:schemeClr val="tx1"/>
                </a:solidFill>
                <a:latin typeface="Arial" pitchFamily="34" charset="0"/>
              </a:defRPr>
            </a:lvl7pPr>
            <a:lvl8pPr marL="3429000" indent="-228600" algn="l" rtl="0" eaLnBrk="0" fontAlgn="base" hangingPunct="0">
              <a:spcBef>
                <a:spcPct val="0"/>
              </a:spcBef>
              <a:spcAft>
                <a:spcPct val="0"/>
              </a:spcAft>
              <a:defRPr>
                <a:solidFill>
                  <a:schemeClr val="tx1"/>
                </a:solidFill>
                <a:latin typeface="Arial" pitchFamily="34" charset="0"/>
              </a:defRPr>
            </a:lvl8pPr>
            <a:lvl9pPr marL="3886200" indent="-228600" algn="l" rtl="0" eaLnBrk="0" fontAlgn="base" hangingPunct="0">
              <a:spcBef>
                <a:spcPct val="0"/>
              </a:spcBef>
              <a:spcAft>
                <a:spcPct val="0"/>
              </a:spcAft>
              <a:defRPr>
                <a:solidFill>
                  <a:schemeClr val="tx1"/>
                </a:solidFill>
                <a:latin typeface="Arial" pitchFamily="34" charset="0"/>
              </a:defRPr>
            </a:lvl9pPr>
          </a:lstStyle>
          <a:p>
            <a:pPr eaLnBrk="1" hangingPunct="1"/>
            <a:r>
              <a:rPr lang="en-US" sz="2800" b="1">
                <a:latin typeface="Verdana" pitchFamily="34" charset="0"/>
              </a:rPr>
              <a:t>LOGO</a:t>
            </a:r>
          </a:p>
        </p:txBody>
      </p:sp>
      <p:sp>
        <p:nvSpPr>
          <p:cNvPr id="3074" name="Rectangle 2"/>
          <p:cNvSpPr>
            <a:spLocks noGrp="1" noChangeArrowheads="1"/>
          </p:cNvSpPr>
          <p:nvPr>
            <p:ph type="ctrTitle"/>
          </p:nvPr>
        </p:nvSpPr>
        <p:spPr bwMode="white">
          <a:xfrm>
            <a:off x="457200" y="762000"/>
            <a:ext cx="5638800" cy="1752600"/>
          </a:xfrm>
        </p:spPr>
        <p:txBody>
          <a:bodyPr/>
          <a:lstStyle>
            <a:lvl1pPr>
              <a:defRPr sz="4000" b="1">
                <a:solidFill>
                  <a:schemeClr val="bg1"/>
                </a:solidFill>
              </a:defRPr>
            </a:lvl1pPr>
          </a:lstStyle>
          <a:p>
            <a:pPr lvl="0"/>
            <a:r>
              <a:rPr lang="en-US" noProof="0" smtClean="0"/>
              <a:t>Click to edit Master title style</a:t>
            </a:r>
          </a:p>
        </p:txBody>
      </p:sp>
      <p:sp>
        <p:nvSpPr>
          <p:cNvPr id="3075" name="Rectangle 3"/>
          <p:cNvSpPr>
            <a:spLocks noGrp="1" noChangeArrowheads="1"/>
          </p:cNvSpPr>
          <p:nvPr>
            <p:ph type="subTitle" idx="1"/>
          </p:nvPr>
        </p:nvSpPr>
        <p:spPr bwMode="white">
          <a:xfrm>
            <a:off x="228600" y="5334000"/>
            <a:ext cx="8686800" cy="381000"/>
          </a:xfrm>
        </p:spPr>
        <p:txBody>
          <a:bodyPr/>
          <a:lstStyle>
            <a:lvl1pPr marL="0" indent="0" algn="ctr">
              <a:buFont typeface="Wingdings" pitchFamily="2" charset="2"/>
              <a:buNone/>
              <a:defRPr sz="1800"/>
            </a:lvl1pPr>
          </a:lstStyle>
          <a:p>
            <a:pPr lvl="0"/>
            <a:r>
              <a:rPr lang="en-US" noProof="0" smtClean="0"/>
              <a:t>Click to edit Master subtitle style</a:t>
            </a:r>
          </a:p>
        </p:txBody>
      </p:sp>
    </p:spTree>
    <p:extLst>
      <p:ext uri="{BB962C8B-B14F-4D97-AF65-F5344CB8AC3E}">
        <p14:creationId xmlns:p14="http://schemas.microsoft.com/office/powerpoint/2010/main" val="3708977675"/>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DF42E980-C498-450A-8142-853C153981D3}" type="slidenum">
              <a:rPr lang="en-US"/>
              <a:pPr>
                <a:defRPr/>
              </a:pPr>
              <a:t>‹#›</a:t>
            </a:fld>
            <a:endParaRPr lang="en-US"/>
          </a:p>
        </p:txBody>
      </p:sp>
    </p:spTree>
    <p:extLst>
      <p:ext uri="{BB962C8B-B14F-4D97-AF65-F5344CB8AC3E}">
        <p14:creationId xmlns:p14="http://schemas.microsoft.com/office/powerpoint/2010/main" val="310525997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319088"/>
            <a:ext cx="2057400" cy="6005512"/>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319088"/>
            <a:ext cx="6019800" cy="6005512"/>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F8DE40D7-BC27-4D37-AB50-536F49F54099}" type="slidenum">
              <a:rPr lang="en-US"/>
              <a:pPr>
                <a:defRPr/>
              </a:pPr>
              <a:t>‹#›</a:t>
            </a:fld>
            <a:endParaRPr lang="en-US"/>
          </a:p>
        </p:txBody>
      </p:sp>
    </p:spTree>
    <p:extLst>
      <p:ext uri="{BB962C8B-B14F-4D97-AF65-F5344CB8AC3E}">
        <p14:creationId xmlns:p14="http://schemas.microsoft.com/office/powerpoint/2010/main" val="132452950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bl" preserve="1">
  <p:cSld name="Title and Table">
    <p:spTree>
      <p:nvGrpSpPr>
        <p:cNvPr id="1" name=""/>
        <p:cNvGrpSpPr/>
        <p:nvPr/>
      </p:nvGrpSpPr>
      <p:grpSpPr>
        <a:xfrm>
          <a:off x="0" y="0"/>
          <a:ext cx="0" cy="0"/>
          <a:chOff x="0" y="0"/>
          <a:chExt cx="0" cy="0"/>
        </a:xfrm>
      </p:grpSpPr>
      <p:sp>
        <p:nvSpPr>
          <p:cNvPr id="2" name="Title 1"/>
          <p:cNvSpPr>
            <a:spLocks noGrp="1"/>
          </p:cNvSpPr>
          <p:nvPr>
            <p:ph type="title"/>
          </p:nvPr>
        </p:nvSpPr>
        <p:spPr>
          <a:xfrm>
            <a:off x="457200" y="319088"/>
            <a:ext cx="8229600" cy="563562"/>
          </a:xfrm>
        </p:spPr>
        <p:txBody>
          <a:bodyPr/>
          <a:lstStyle/>
          <a:p>
            <a:r>
              <a:rPr lang="en-US" smtClean="0"/>
              <a:t>Click to edit Master title style</a:t>
            </a:r>
            <a:endParaRPr lang="en-US"/>
          </a:p>
        </p:txBody>
      </p:sp>
      <p:sp>
        <p:nvSpPr>
          <p:cNvPr id="3" name="Table Placeholder 2"/>
          <p:cNvSpPr>
            <a:spLocks noGrp="1"/>
          </p:cNvSpPr>
          <p:nvPr>
            <p:ph type="tbl" idx="1"/>
          </p:nvPr>
        </p:nvSpPr>
        <p:spPr>
          <a:xfrm>
            <a:off x="457200" y="1076325"/>
            <a:ext cx="8229600" cy="5248275"/>
          </a:xfrm>
        </p:spPr>
        <p:txBody>
          <a:bodyPr/>
          <a:lstStyle/>
          <a:p>
            <a:pPr lvl="0"/>
            <a:r>
              <a:rPr lang="en-US" noProof="0" smtClean="0"/>
              <a:t>Click icon to add table</a:t>
            </a:r>
            <a:endParaRPr lang="en-US" noProof="0"/>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A12D6D4E-FACC-4497-8F82-E552322D9E69}" type="slidenum">
              <a:rPr lang="en-US"/>
              <a:pPr>
                <a:defRPr/>
              </a:pPr>
              <a:t>‹#›</a:t>
            </a:fld>
            <a:endParaRPr lang="en-US"/>
          </a:p>
        </p:txBody>
      </p:sp>
    </p:spTree>
    <p:extLst>
      <p:ext uri="{BB962C8B-B14F-4D97-AF65-F5344CB8AC3E}">
        <p14:creationId xmlns:p14="http://schemas.microsoft.com/office/powerpoint/2010/main" val="4019078070"/>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7B5FF0BE-52CF-4CA4-A45F-E5EE3E4B05C8}" type="slidenum">
              <a:rPr lang="en-US"/>
              <a:pPr>
                <a:defRPr/>
              </a:pPr>
              <a:t>‹#›</a:t>
            </a:fld>
            <a:endParaRPr lang="en-US"/>
          </a:p>
        </p:txBody>
      </p:sp>
    </p:spTree>
    <p:extLst>
      <p:ext uri="{BB962C8B-B14F-4D97-AF65-F5344CB8AC3E}">
        <p14:creationId xmlns:p14="http://schemas.microsoft.com/office/powerpoint/2010/main" val="20018214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endParaRPr lang="en-US"/>
          </a:p>
        </p:txBody>
      </p:sp>
      <p:sp>
        <p:nvSpPr>
          <p:cNvPr id="5" name="Rectangle 5"/>
          <p:cNvSpPr>
            <a:spLocks noGrp="1" noChangeArrowheads="1"/>
          </p:cNvSpPr>
          <p:nvPr>
            <p:ph type="ftr" sz="quarter" idx="11"/>
          </p:nvPr>
        </p:nvSpPr>
        <p:spPr>
          <a:ln/>
        </p:spPr>
        <p:txBody>
          <a:bodyPr/>
          <a:lstStyle>
            <a:lvl1pPr>
              <a:defRPr/>
            </a:lvl1pPr>
          </a:lstStyle>
          <a:p>
            <a:pPr>
              <a:defRPr/>
            </a:pP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424277BB-43B5-470A-AA57-1EF3548F51FD}" type="slidenum">
              <a:rPr lang="en-US"/>
              <a:pPr>
                <a:defRPr/>
              </a:pPr>
              <a:t>‹#›</a:t>
            </a:fld>
            <a:endParaRPr lang="en-US"/>
          </a:p>
        </p:txBody>
      </p:sp>
    </p:spTree>
    <p:extLst>
      <p:ext uri="{BB962C8B-B14F-4D97-AF65-F5344CB8AC3E}">
        <p14:creationId xmlns:p14="http://schemas.microsoft.com/office/powerpoint/2010/main" val="217235752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076325"/>
            <a:ext cx="4038600" cy="52482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076325"/>
            <a:ext cx="4038600" cy="5248275"/>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0C273732-E3B2-4BB1-8411-DAAF5F9DD80C}" type="slidenum">
              <a:rPr lang="en-US"/>
              <a:pPr>
                <a:defRPr/>
              </a:pPr>
              <a:t>‹#›</a:t>
            </a:fld>
            <a:endParaRPr lang="en-US"/>
          </a:p>
        </p:txBody>
      </p:sp>
    </p:spTree>
    <p:extLst>
      <p:ext uri="{BB962C8B-B14F-4D97-AF65-F5344CB8AC3E}">
        <p14:creationId xmlns:p14="http://schemas.microsoft.com/office/powerpoint/2010/main" val="6709377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143000"/>
          </a:xfrm>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endParaRPr lang="en-US"/>
          </a:p>
        </p:txBody>
      </p:sp>
      <p:sp>
        <p:nvSpPr>
          <p:cNvPr id="8" name="Rectangle 5"/>
          <p:cNvSpPr>
            <a:spLocks noGrp="1" noChangeArrowheads="1"/>
          </p:cNvSpPr>
          <p:nvPr>
            <p:ph type="ftr" sz="quarter" idx="11"/>
          </p:nvPr>
        </p:nvSpPr>
        <p:spPr>
          <a:ln/>
        </p:spPr>
        <p:txBody>
          <a:bodyPr/>
          <a:lstStyle>
            <a:lvl1pPr>
              <a:defRPr/>
            </a:lvl1pPr>
          </a:lstStyle>
          <a:p>
            <a:pPr>
              <a:defRPr/>
            </a:pP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498245C9-8685-49EE-B2D1-8BEA10041EB8}" type="slidenum">
              <a:rPr lang="en-US"/>
              <a:pPr>
                <a:defRPr/>
              </a:pPr>
              <a:t>‹#›</a:t>
            </a:fld>
            <a:endParaRPr lang="en-US"/>
          </a:p>
        </p:txBody>
      </p:sp>
    </p:spTree>
    <p:extLst>
      <p:ext uri="{BB962C8B-B14F-4D97-AF65-F5344CB8AC3E}">
        <p14:creationId xmlns:p14="http://schemas.microsoft.com/office/powerpoint/2010/main" val="3946289689"/>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endParaRPr lang="en-US"/>
          </a:p>
        </p:txBody>
      </p:sp>
      <p:sp>
        <p:nvSpPr>
          <p:cNvPr id="4" name="Rectangle 5"/>
          <p:cNvSpPr>
            <a:spLocks noGrp="1" noChangeArrowheads="1"/>
          </p:cNvSpPr>
          <p:nvPr>
            <p:ph type="ftr" sz="quarter" idx="11"/>
          </p:nvPr>
        </p:nvSpPr>
        <p:spPr>
          <a:ln/>
        </p:spPr>
        <p:txBody>
          <a:bodyPr/>
          <a:lstStyle>
            <a:lvl1pPr>
              <a:defRPr/>
            </a:lvl1pPr>
          </a:lstStyle>
          <a:p>
            <a:pPr>
              <a:defRPr/>
            </a:pP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E4BD7E31-8F37-4EE9-8AFE-22C2161520AC}" type="slidenum">
              <a:rPr lang="en-US"/>
              <a:pPr>
                <a:defRPr/>
              </a:pPr>
              <a:t>‹#›</a:t>
            </a:fld>
            <a:endParaRPr lang="en-US"/>
          </a:p>
        </p:txBody>
      </p:sp>
    </p:spTree>
    <p:extLst>
      <p:ext uri="{BB962C8B-B14F-4D97-AF65-F5344CB8AC3E}">
        <p14:creationId xmlns:p14="http://schemas.microsoft.com/office/powerpoint/2010/main" val="348071394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n-US"/>
          </a:p>
        </p:txBody>
      </p:sp>
      <p:sp>
        <p:nvSpPr>
          <p:cNvPr id="3" name="Rectangle 5"/>
          <p:cNvSpPr>
            <a:spLocks noGrp="1" noChangeArrowheads="1"/>
          </p:cNvSpPr>
          <p:nvPr>
            <p:ph type="ftr" sz="quarter" idx="11"/>
          </p:nvPr>
        </p:nvSpPr>
        <p:spPr>
          <a:ln/>
        </p:spPr>
        <p:txBody>
          <a:bodyPr/>
          <a:lstStyle>
            <a:lvl1pPr>
              <a:defRPr/>
            </a:lvl1pPr>
          </a:lstStyle>
          <a:p>
            <a:pPr>
              <a:defRPr/>
            </a:pP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2E4CCA32-FF43-45DA-A6E3-D99EBFA2F4BC}" type="slidenum">
              <a:rPr lang="en-US"/>
              <a:pPr>
                <a:defRPr/>
              </a:pPr>
              <a:t>‹#›</a:t>
            </a:fld>
            <a:endParaRPr lang="en-US"/>
          </a:p>
        </p:txBody>
      </p:sp>
    </p:spTree>
    <p:extLst>
      <p:ext uri="{BB962C8B-B14F-4D97-AF65-F5344CB8AC3E}">
        <p14:creationId xmlns:p14="http://schemas.microsoft.com/office/powerpoint/2010/main" val="407883594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1F0A1E64-6FBB-42C8-ADF9-7F37D6B5AC31}" type="slidenum">
              <a:rPr lang="en-US"/>
              <a:pPr>
                <a:defRPr/>
              </a:pPr>
              <a:t>‹#›</a:t>
            </a:fld>
            <a:endParaRPr lang="en-US"/>
          </a:p>
        </p:txBody>
      </p:sp>
    </p:spTree>
    <p:extLst>
      <p:ext uri="{BB962C8B-B14F-4D97-AF65-F5344CB8AC3E}">
        <p14:creationId xmlns:p14="http://schemas.microsoft.com/office/powerpoint/2010/main" val="153870151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en-US" noProof="0" smtClean="0"/>
              <a:t>Click icon to add picture</a:t>
            </a:r>
            <a:endParaRPr lang="en-US" noProof="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endParaRPr lang="en-US"/>
          </a:p>
        </p:txBody>
      </p:sp>
      <p:sp>
        <p:nvSpPr>
          <p:cNvPr id="6" name="Rectangle 5"/>
          <p:cNvSpPr>
            <a:spLocks noGrp="1" noChangeArrowheads="1"/>
          </p:cNvSpPr>
          <p:nvPr>
            <p:ph type="ftr" sz="quarter" idx="11"/>
          </p:nvPr>
        </p:nvSpPr>
        <p:spPr>
          <a:ln/>
        </p:spPr>
        <p:txBody>
          <a:bodyPr/>
          <a:lstStyle>
            <a:lvl1pPr>
              <a:defRPr/>
            </a:lvl1pPr>
          </a:lstStyle>
          <a:p>
            <a:pPr>
              <a:defRPr/>
            </a:pP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84B03337-EFF9-44FA-AB70-CCCC0496B629}" type="slidenum">
              <a:rPr lang="en-US"/>
              <a:pPr>
                <a:defRPr/>
              </a:pPr>
              <a:t>‹#›</a:t>
            </a:fld>
            <a:endParaRPr lang="en-US"/>
          </a:p>
        </p:txBody>
      </p:sp>
    </p:spTree>
    <p:extLst>
      <p:ext uri="{BB962C8B-B14F-4D97-AF65-F5344CB8AC3E}">
        <p14:creationId xmlns:p14="http://schemas.microsoft.com/office/powerpoint/2010/main" val="18452438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image" Target="../media/image1.pn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oleObject" Target="../embeddings/oleObject1.bin"/><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vmlDrawing" Target="../drawings/vmlDrawing1.v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17"/>
          <p:cNvSpPr>
            <a:spLocks noChangeArrowheads="1"/>
          </p:cNvSpPr>
          <p:nvPr/>
        </p:nvSpPr>
        <p:spPr bwMode="gray">
          <a:xfrm>
            <a:off x="0" y="6524625"/>
            <a:ext cx="9144000" cy="333375"/>
          </a:xfrm>
          <a:prstGeom prst="rect">
            <a:avLst/>
          </a:prstGeom>
          <a:solidFill>
            <a:schemeClr val="bg2"/>
          </a:soli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ar-EG"/>
          </a:p>
        </p:txBody>
      </p:sp>
      <p:graphicFrame>
        <p:nvGraphicFramePr>
          <p:cNvPr id="1027" name="Object 15"/>
          <p:cNvGraphicFramePr>
            <a:graphicFrameLocks noChangeAspect="1"/>
          </p:cNvGraphicFramePr>
          <p:nvPr/>
        </p:nvGraphicFramePr>
        <p:xfrm>
          <a:off x="0" y="188913"/>
          <a:ext cx="9144000" cy="792162"/>
        </p:xfrm>
        <a:graphic>
          <a:graphicData uri="http://schemas.openxmlformats.org/presentationml/2006/ole">
            <mc:AlternateContent xmlns:mc="http://schemas.openxmlformats.org/markup-compatibility/2006">
              <mc:Choice xmlns:v="urn:schemas-microsoft-com:vml" Requires="v">
                <p:oleObj spid="_x0000_s1036" name="Image" r:id="rId15" imgW="10006349" imgH="1269841" progId="Photoshop.Image.6">
                  <p:embed/>
                </p:oleObj>
              </mc:Choice>
              <mc:Fallback>
                <p:oleObj name="Image" r:id="rId15" imgW="10006349" imgH="1269841" progId="Photoshop.Image.6">
                  <p:embed/>
                  <p:pic>
                    <p:nvPicPr>
                      <p:cNvPr id="0" name="Object 15"/>
                      <p:cNvPicPr>
                        <a:picLocks noChangeAspect="1" noChangeArrowheads="1"/>
                      </p:cNvPicPr>
                      <p:nvPr/>
                    </p:nvPicPr>
                    <p:blipFill>
                      <a:blip r:embed="rId16">
                        <a:extLst>
                          <a:ext uri="{28A0092B-C50C-407E-A947-70E740481C1C}">
                            <a14:useLocalDpi xmlns:a14="http://schemas.microsoft.com/office/drawing/2010/main" val="0"/>
                          </a:ext>
                        </a:extLst>
                      </a:blip>
                      <a:srcRect/>
                      <a:stretch>
                        <a:fillRect/>
                      </a:stretch>
                    </p:blipFill>
                    <p:spPr bwMode="auto">
                      <a:xfrm>
                        <a:off x="0" y="188913"/>
                        <a:ext cx="9144000" cy="7921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oleObj>
              </mc:Fallback>
            </mc:AlternateContent>
          </a:graphicData>
        </a:graphic>
      </p:graphicFrame>
      <p:sp>
        <p:nvSpPr>
          <p:cNvPr id="1028" name="Rectangle 16"/>
          <p:cNvSpPr>
            <a:spLocks noChangeArrowheads="1"/>
          </p:cNvSpPr>
          <p:nvPr/>
        </p:nvSpPr>
        <p:spPr bwMode="ltGray">
          <a:xfrm>
            <a:off x="0" y="0"/>
            <a:ext cx="9144000" cy="241300"/>
          </a:xfrm>
          <a:prstGeom prst="rect">
            <a:avLst/>
          </a:prstGeom>
          <a:gradFill rotWithShape="1">
            <a:gsLst>
              <a:gs pos="0">
                <a:schemeClr val="tx1"/>
              </a:gs>
              <a:gs pos="100000">
                <a:schemeClr val="accent1"/>
              </a:gs>
            </a:gsLst>
            <a:lin ang="0" scaled="1"/>
          </a:gradFill>
          <a:ln>
            <a:noFill/>
          </a:ln>
          <a:effectLst/>
          <a:extLs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endParaRPr lang="ar-EG"/>
          </a:p>
        </p:txBody>
      </p:sp>
      <p:sp>
        <p:nvSpPr>
          <p:cNvPr id="1029" name="Rectangle 3"/>
          <p:cNvSpPr>
            <a:spLocks noGrp="1" noChangeArrowheads="1"/>
          </p:cNvSpPr>
          <p:nvPr>
            <p:ph type="body" idx="1"/>
          </p:nvPr>
        </p:nvSpPr>
        <p:spPr bwMode="auto">
          <a:xfrm>
            <a:off x="457200" y="1076325"/>
            <a:ext cx="8229600" cy="52482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2" name="Rectangle 4"/>
          <p:cNvSpPr>
            <a:spLocks noGrp="1" noChangeArrowheads="1"/>
          </p:cNvSpPr>
          <p:nvPr>
            <p:ph type="dt" sz="half" idx="2"/>
          </p:nvPr>
        </p:nvSpPr>
        <p:spPr bwMode="auto">
          <a:xfrm>
            <a:off x="6858000" y="0"/>
            <a:ext cx="2133600" cy="228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000" b="1">
                <a:solidFill>
                  <a:schemeClr val="bg1"/>
                </a:solidFill>
                <a:latin typeface="+mn-lt"/>
                <a:cs typeface="+mn-cs"/>
              </a:defRPr>
            </a:lvl1pPr>
          </a:lstStyle>
          <a:p>
            <a:pPr>
              <a:defRPr/>
            </a:pPr>
            <a:endParaRPr lang="en-US"/>
          </a:p>
        </p:txBody>
      </p:sp>
      <p:sp>
        <p:nvSpPr>
          <p:cNvPr id="3" name="Rectangle 5"/>
          <p:cNvSpPr>
            <a:spLocks noGrp="1" noChangeArrowheads="1"/>
          </p:cNvSpPr>
          <p:nvPr>
            <p:ph type="ftr" sz="quarter" idx="3"/>
          </p:nvPr>
        </p:nvSpPr>
        <p:spPr bwMode="auto">
          <a:xfrm>
            <a:off x="5943600" y="6508750"/>
            <a:ext cx="2895600" cy="29051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a:defRPr sz="1000" b="1">
                <a:latin typeface="+mn-lt"/>
                <a:cs typeface="+mn-cs"/>
              </a:defRPr>
            </a:lvl1pPr>
          </a:lstStyle>
          <a:p>
            <a:pPr>
              <a:defRPr/>
            </a:pPr>
            <a:endParaRPr lang="en-US"/>
          </a:p>
        </p:txBody>
      </p:sp>
      <p:sp>
        <p:nvSpPr>
          <p:cNvPr id="1030" name="Rectangle 6"/>
          <p:cNvSpPr>
            <a:spLocks noGrp="1" noChangeArrowheads="1"/>
          </p:cNvSpPr>
          <p:nvPr>
            <p:ph type="sldNum" sz="quarter" idx="4"/>
          </p:nvPr>
        </p:nvSpPr>
        <p:spPr bwMode="auto">
          <a:xfrm>
            <a:off x="3429000" y="6537325"/>
            <a:ext cx="2133600" cy="2587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a:defRPr sz="1000" b="1">
                <a:latin typeface="+mn-lt"/>
                <a:cs typeface="+mn-cs"/>
              </a:defRPr>
            </a:lvl1pPr>
          </a:lstStyle>
          <a:p>
            <a:pPr>
              <a:defRPr/>
            </a:pPr>
            <a:fld id="{9BFFF990-6D9D-4002-A4C7-D7126BF469A3}" type="slidenum">
              <a:rPr lang="en-US"/>
              <a:pPr>
                <a:defRPr/>
              </a:pPr>
              <a:t>‹#›</a:t>
            </a:fld>
            <a:endParaRPr lang="en-US"/>
          </a:p>
        </p:txBody>
      </p:sp>
      <p:sp>
        <p:nvSpPr>
          <p:cNvPr id="1033" name="Rectangle 2"/>
          <p:cNvSpPr>
            <a:spLocks noGrp="1" noChangeArrowheads="1"/>
          </p:cNvSpPr>
          <p:nvPr>
            <p:ph type="title"/>
          </p:nvPr>
        </p:nvSpPr>
        <p:spPr bwMode="black">
          <a:xfrm>
            <a:off x="457200" y="319088"/>
            <a:ext cx="8229600" cy="5635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Tree>
  </p:cSld>
  <p:clrMap bg1="lt1" tx1="dk1" bg2="lt2" tx2="dk2" accent1="accent1" accent2="accent2" accent3="accent3" accent4="accent4" accent5="accent5" accent6="accent6" hlink="hlink" folHlink="folHlink"/>
  <p:sldLayoutIdLst>
    <p:sldLayoutId id="2147483673"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Lst>
  <p:hf hdr="0" ftr="0" dt="0"/>
  <p:txStyles>
    <p:titleStyle>
      <a:lvl1pPr algn="l" rtl="0" fontAlgn="base">
        <a:spcBef>
          <a:spcPct val="0"/>
        </a:spcBef>
        <a:spcAft>
          <a:spcPct val="0"/>
        </a:spcAft>
        <a:defRPr sz="3200">
          <a:solidFill>
            <a:schemeClr val="tx2"/>
          </a:solidFill>
          <a:latin typeface="+mj-lt"/>
          <a:ea typeface="+mj-ea"/>
          <a:cs typeface="+mj-cs"/>
        </a:defRPr>
      </a:lvl1pPr>
      <a:lvl2pPr algn="l" rtl="0" fontAlgn="base">
        <a:spcBef>
          <a:spcPct val="0"/>
        </a:spcBef>
        <a:spcAft>
          <a:spcPct val="0"/>
        </a:spcAft>
        <a:defRPr sz="3200">
          <a:solidFill>
            <a:schemeClr val="tx2"/>
          </a:solidFill>
          <a:latin typeface="Verdana" pitchFamily="34" charset="0"/>
        </a:defRPr>
      </a:lvl2pPr>
      <a:lvl3pPr algn="l" rtl="0" fontAlgn="base">
        <a:spcBef>
          <a:spcPct val="0"/>
        </a:spcBef>
        <a:spcAft>
          <a:spcPct val="0"/>
        </a:spcAft>
        <a:defRPr sz="3200">
          <a:solidFill>
            <a:schemeClr val="tx2"/>
          </a:solidFill>
          <a:latin typeface="Verdana" pitchFamily="34" charset="0"/>
        </a:defRPr>
      </a:lvl3pPr>
      <a:lvl4pPr algn="l" rtl="0" fontAlgn="base">
        <a:spcBef>
          <a:spcPct val="0"/>
        </a:spcBef>
        <a:spcAft>
          <a:spcPct val="0"/>
        </a:spcAft>
        <a:defRPr sz="3200">
          <a:solidFill>
            <a:schemeClr val="tx2"/>
          </a:solidFill>
          <a:latin typeface="Verdana" pitchFamily="34" charset="0"/>
        </a:defRPr>
      </a:lvl4pPr>
      <a:lvl5pPr algn="l" rtl="0" fontAlgn="base">
        <a:spcBef>
          <a:spcPct val="0"/>
        </a:spcBef>
        <a:spcAft>
          <a:spcPct val="0"/>
        </a:spcAft>
        <a:defRPr sz="3200">
          <a:solidFill>
            <a:schemeClr val="tx2"/>
          </a:solidFill>
          <a:latin typeface="Verdana" pitchFamily="34" charset="0"/>
        </a:defRPr>
      </a:lvl5pPr>
      <a:lvl6pPr marL="457200" algn="l" rtl="0" eaLnBrk="1" fontAlgn="base" hangingPunct="1">
        <a:spcBef>
          <a:spcPct val="0"/>
        </a:spcBef>
        <a:spcAft>
          <a:spcPct val="0"/>
        </a:spcAft>
        <a:defRPr sz="3200">
          <a:solidFill>
            <a:schemeClr val="tx2"/>
          </a:solidFill>
          <a:latin typeface="Verdana" pitchFamily="34" charset="0"/>
        </a:defRPr>
      </a:lvl6pPr>
      <a:lvl7pPr marL="914400" algn="l" rtl="0" eaLnBrk="1" fontAlgn="base" hangingPunct="1">
        <a:spcBef>
          <a:spcPct val="0"/>
        </a:spcBef>
        <a:spcAft>
          <a:spcPct val="0"/>
        </a:spcAft>
        <a:defRPr sz="3200">
          <a:solidFill>
            <a:schemeClr val="tx2"/>
          </a:solidFill>
          <a:latin typeface="Verdana" pitchFamily="34" charset="0"/>
        </a:defRPr>
      </a:lvl7pPr>
      <a:lvl8pPr marL="1371600" algn="l" rtl="0" eaLnBrk="1" fontAlgn="base" hangingPunct="1">
        <a:spcBef>
          <a:spcPct val="0"/>
        </a:spcBef>
        <a:spcAft>
          <a:spcPct val="0"/>
        </a:spcAft>
        <a:defRPr sz="3200">
          <a:solidFill>
            <a:schemeClr val="tx2"/>
          </a:solidFill>
          <a:latin typeface="Verdana" pitchFamily="34" charset="0"/>
        </a:defRPr>
      </a:lvl8pPr>
      <a:lvl9pPr marL="1828800" algn="l" rtl="0" eaLnBrk="1" fontAlgn="base" hangingPunct="1">
        <a:spcBef>
          <a:spcPct val="0"/>
        </a:spcBef>
        <a:spcAft>
          <a:spcPct val="0"/>
        </a:spcAft>
        <a:defRPr sz="3200">
          <a:solidFill>
            <a:schemeClr val="tx2"/>
          </a:solidFill>
          <a:latin typeface="Verdana" pitchFamily="34" charset="0"/>
        </a:defRPr>
      </a:lvl9pPr>
    </p:titleStyle>
    <p:bodyStyle>
      <a:lvl1pPr marL="342900" indent="-342900" algn="l" rtl="0" fontAlgn="base">
        <a:spcBef>
          <a:spcPct val="20000"/>
        </a:spcBef>
        <a:spcAft>
          <a:spcPct val="0"/>
        </a:spcAft>
        <a:buClr>
          <a:schemeClr val="hlink"/>
        </a:buClr>
        <a:buFont typeface="Wingdings" pitchFamily="2" charset="2"/>
        <a:buChar char="v"/>
        <a:defRPr sz="2800" b="1">
          <a:solidFill>
            <a:schemeClr val="tx1"/>
          </a:solidFill>
          <a:latin typeface="+mn-lt"/>
          <a:ea typeface="+mn-ea"/>
          <a:cs typeface="+mn-cs"/>
        </a:defRPr>
      </a:lvl1pPr>
      <a:lvl2pPr marL="742950" indent="-285750" algn="l" rtl="0" fontAlgn="base">
        <a:spcBef>
          <a:spcPct val="20000"/>
        </a:spcBef>
        <a:spcAft>
          <a:spcPct val="0"/>
        </a:spcAft>
        <a:buClr>
          <a:schemeClr val="accent1"/>
        </a:buClr>
        <a:buFont typeface="Wingdings" pitchFamily="2" charset="2"/>
        <a:buChar char="§"/>
        <a:defRPr sz="2800">
          <a:solidFill>
            <a:schemeClr val="tx1"/>
          </a:solidFill>
          <a:latin typeface="Arial" charset="0"/>
        </a:defRPr>
      </a:lvl2pPr>
      <a:lvl3pPr marL="1143000" indent="-228600" algn="l" rtl="0" fontAlgn="base">
        <a:spcBef>
          <a:spcPct val="20000"/>
        </a:spcBef>
        <a:spcAft>
          <a:spcPct val="0"/>
        </a:spcAft>
        <a:buClr>
          <a:schemeClr val="tx1"/>
        </a:buClr>
        <a:buChar char="•"/>
        <a:defRPr sz="2400">
          <a:solidFill>
            <a:schemeClr val="tx1"/>
          </a:solidFill>
          <a:latin typeface="Arial" charset="0"/>
        </a:defRPr>
      </a:lvl3pPr>
      <a:lvl4pPr marL="1600200" indent="-228600" algn="l" rtl="0" fontAlgn="base">
        <a:spcBef>
          <a:spcPct val="20000"/>
        </a:spcBef>
        <a:spcAft>
          <a:spcPct val="0"/>
        </a:spcAft>
        <a:buChar char="–"/>
        <a:defRPr sz="2000">
          <a:solidFill>
            <a:schemeClr val="tx1"/>
          </a:solidFill>
          <a:latin typeface="Arial" charset="0"/>
        </a:defRPr>
      </a:lvl4pPr>
      <a:lvl5pPr marL="2057400" indent="-228600" algn="l" rtl="0" fontAlgn="base">
        <a:spcBef>
          <a:spcPct val="20000"/>
        </a:spcBef>
        <a:spcAft>
          <a:spcPct val="0"/>
        </a:spcAft>
        <a:buChar char="»"/>
        <a:defRPr sz="2000">
          <a:solidFill>
            <a:schemeClr val="tx1"/>
          </a:solidFill>
          <a:latin typeface="Arial" charset="0"/>
        </a:defRPr>
      </a:lvl5pPr>
      <a:lvl6pPr marL="2514600" indent="-228600" algn="l" rtl="0" eaLnBrk="1" fontAlgn="base" hangingPunct="1">
        <a:spcBef>
          <a:spcPct val="20000"/>
        </a:spcBef>
        <a:spcAft>
          <a:spcPct val="0"/>
        </a:spcAft>
        <a:buChar char="»"/>
        <a:defRPr sz="2000">
          <a:solidFill>
            <a:schemeClr val="tx1"/>
          </a:solidFill>
          <a:latin typeface="Arial" charset="0"/>
        </a:defRPr>
      </a:lvl6pPr>
      <a:lvl7pPr marL="2971800" indent="-228600" algn="l" rtl="0" eaLnBrk="1" fontAlgn="base" hangingPunct="1">
        <a:spcBef>
          <a:spcPct val="20000"/>
        </a:spcBef>
        <a:spcAft>
          <a:spcPct val="0"/>
        </a:spcAft>
        <a:buChar char="»"/>
        <a:defRPr sz="2000">
          <a:solidFill>
            <a:schemeClr val="tx1"/>
          </a:solidFill>
          <a:latin typeface="Arial" charset="0"/>
        </a:defRPr>
      </a:lvl7pPr>
      <a:lvl8pPr marL="3429000" indent="-228600" algn="l" rtl="0" eaLnBrk="1" fontAlgn="base" hangingPunct="1">
        <a:spcBef>
          <a:spcPct val="20000"/>
        </a:spcBef>
        <a:spcAft>
          <a:spcPct val="0"/>
        </a:spcAft>
        <a:buChar char="»"/>
        <a:defRPr sz="2000">
          <a:solidFill>
            <a:schemeClr val="tx1"/>
          </a:solidFill>
          <a:latin typeface="Arial" charset="0"/>
        </a:defRPr>
      </a:lvl8pPr>
      <a:lvl9pPr marL="3886200" indent="-228600" algn="l" rtl="0" eaLnBrk="1" fontAlgn="base" hangingPunct="1">
        <a:spcBef>
          <a:spcPct val="20000"/>
        </a:spcBef>
        <a:spcAft>
          <a:spcPct val="0"/>
        </a:spcAft>
        <a:buChar char="»"/>
        <a:defRPr sz="2000">
          <a:solidFill>
            <a:schemeClr val="tx1"/>
          </a:solidFill>
          <a:latin typeface="Arial" charset="0"/>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slideLayout" Target="../slideLayouts/slideLayout2.xml"/><Relationship Id="rId1" Type="http://schemas.openxmlformats.org/officeDocument/2006/relationships/themeOverride" Target="../theme/themeOverride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2" name="Rectangle 2"/>
          <p:cNvSpPr>
            <a:spLocks noGrp="1" noChangeArrowheads="1"/>
          </p:cNvSpPr>
          <p:nvPr>
            <p:ph type="title"/>
          </p:nvPr>
        </p:nvSpPr>
        <p:spPr/>
        <p:txBody>
          <a:bodyPr/>
          <a:lstStyle/>
          <a:p>
            <a:pPr algn="ctr">
              <a:defRPr/>
            </a:pPr>
            <a:r>
              <a:rPr lang="ar-SA" dirty="0" smtClean="0">
                <a:effectLst>
                  <a:outerShdw blurRad="38100" dist="38100" dir="2700000" algn="tl">
                    <a:srgbClr val="000000">
                      <a:alpha val="43137"/>
                    </a:srgbClr>
                  </a:outerShdw>
                </a:effectLst>
              </a:rPr>
              <a:t>مقدمة عامة</a:t>
            </a:r>
            <a:endParaRPr lang="en-US" dirty="0"/>
          </a:p>
        </p:txBody>
      </p:sp>
      <p:sp>
        <p:nvSpPr>
          <p:cNvPr id="5123" name="Rectangle 3"/>
          <p:cNvSpPr>
            <a:spLocks noGrp="1" noChangeArrowheads="1"/>
          </p:cNvSpPr>
          <p:nvPr>
            <p:ph type="body" idx="1"/>
          </p:nvPr>
        </p:nvSpPr>
        <p:spPr>
          <a:xfrm>
            <a:off x="619125" y="1392238"/>
            <a:ext cx="7824788" cy="4852987"/>
          </a:xfrm>
        </p:spPr>
        <p:txBody>
          <a:bodyPr/>
          <a:lstStyle/>
          <a:p>
            <a:pPr algn="just" rtl="1">
              <a:lnSpc>
                <a:spcPct val="80000"/>
              </a:lnSpc>
            </a:pPr>
            <a:r>
              <a:rPr lang="ar-SA" sz="2400" b="0" smtClean="0">
                <a:latin typeface="Tahoma" pitchFamily="34" charset="0"/>
                <a:cs typeface="Tahoma" pitchFamily="34" charset="0"/>
              </a:rPr>
              <a:t>تعد الكهرباء عنصرا أساسيا في حياتنا اليومية، و لا يمكن لنا الاستغناء عنها. </a:t>
            </a:r>
          </a:p>
          <a:p>
            <a:pPr algn="just" rtl="1">
              <a:lnSpc>
                <a:spcPct val="80000"/>
              </a:lnSpc>
            </a:pPr>
            <a:endParaRPr lang="ar-SA" sz="2400" b="0" smtClean="0">
              <a:latin typeface="Tahoma" pitchFamily="34" charset="0"/>
              <a:cs typeface="Tahoma" pitchFamily="34" charset="0"/>
            </a:endParaRPr>
          </a:p>
          <a:p>
            <a:pPr algn="just" rtl="1">
              <a:lnSpc>
                <a:spcPct val="80000"/>
              </a:lnSpc>
            </a:pPr>
            <a:r>
              <a:rPr lang="ar-SA" sz="2400" b="0" smtClean="0">
                <a:latin typeface="Tahoma" pitchFamily="34" charset="0"/>
                <a:cs typeface="Tahoma" pitchFamily="34" charset="0"/>
              </a:rPr>
              <a:t>عندما ننظر من حولنا سنجد كل مكان يكاد لا يخلو من الة كهربائية أو جهاز كهربائي، فمصابيح الإضاءة جعلت لانارة المنازل وشوارع المدينة ليلا، والتدفئة المركزية في المناطق الباردة والتكييف عند الاحساس بالحرارة، فالأجهزة الكهربائية موجودة في كل مكان.</a:t>
            </a:r>
            <a:endParaRPr lang="en-US" sz="2400" b="0" smtClean="0">
              <a:latin typeface="Tahoma" pitchFamily="34" charset="0"/>
              <a:cs typeface="Tahoma" pitchFamily="34" charset="0"/>
            </a:endParaRPr>
          </a:p>
          <a:p>
            <a:pPr algn="just" rtl="1">
              <a:lnSpc>
                <a:spcPct val="80000"/>
              </a:lnSpc>
            </a:pPr>
            <a:endParaRPr lang="en-US" sz="2400" b="0" smtClean="0">
              <a:latin typeface="Tahoma" pitchFamily="34" charset="0"/>
              <a:cs typeface="Tahoma" pitchFamily="34" charset="0"/>
            </a:endParaRPr>
          </a:p>
          <a:p>
            <a:pPr algn="just" rtl="1">
              <a:lnSpc>
                <a:spcPct val="80000"/>
              </a:lnSpc>
            </a:pPr>
            <a:r>
              <a:rPr lang="ar-SA" sz="2400" b="0" smtClean="0">
                <a:latin typeface="Tahoma" pitchFamily="34" charset="0"/>
                <a:cs typeface="Tahoma" pitchFamily="34" charset="0"/>
              </a:rPr>
              <a:t>و مما سبق يتضح لنا ان اعمال الكهرباء تشكل احد اهم الاعمال المهمة فى مراحل تنفيذ المشاريع الهندسية.</a:t>
            </a:r>
            <a:endParaRPr lang="en-US" sz="2400" b="0" smtClean="0">
              <a:latin typeface="Tahoma" pitchFamily="34" charset="0"/>
              <a:cs typeface="Tahoma" pitchFamily="34" charset="0"/>
            </a:endParaRPr>
          </a:p>
        </p:txBody>
      </p:sp>
      <p:sp>
        <p:nvSpPr>
          <p:cNvPr id="2" name="Slide Number Placeholder 1"/>
          <p:cNvSpPr>
            <a:spLocks noGrp="1"/>
          </p:cNvSpPr>
          <p:nvPr>
            <p:ph type="sldNum" sz="quarter" idx="12"/>
          </p:nvPr>
        </p:nvSpPr>
        <p:spPr/>
        <p:txBody>
          <a:bodyPr/>
          <a:lstStyle/>
          <a:p>
            <a:pPr>
              <a:defRPr/>
            </a:pPr>
            <a:fld id="{1F68B674-5F0F-43F0-A30D-F71DCC724FA6}" type="slidenum">
              <a:rPr lang="en-US" smtClean="0"/>
              <a:pPr>
                <a:defRPr/>
              </a:pPr>
              <a:t>1</a:t>
            </a:fld>
            <a:endParaRPr lang="en-US"/>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Rectangle 2"/>
          <p:cNvSpPr>
            <a:spLocks noGrp="1" noChangeArrowheads="1"/>
          </p:cNvSpPr>
          <p:nvPr>
            <p:ph type="title"/>
          </p:nvPr>
        </p:nvSpPr>
        <p:spPr/>
        <p:txBody>
          <a:bodyPr/>
          <a:lstStyle/>
          <a:p>
            <a:pPr algn="ctr"/>
            <a:r>
              <a:rPr lang="ar-SA" smtClean="0"/>
              <a:t>اولا: خطوات البداية (تابع)</a:t>
            </a:r>
            <a:endParaRPr lang="en-US" smtClean="0"/>
          </a:p>
        </p:txBody>
      </p:sp>
      <p:sp>
        <p:nvSpPr>
          <p:cNvPr id="14339" name="Rectangle 3"/>
          <p:cNvSpPr>
            <a:spLocks noGrp="1" noChangeArrowheads="1"/>
          </p:cNvSpPr>
          <p:nvPr>
            <p:ph type="body" idx="1"/>
          </p:nvPr>
        </p:nvSpPr>
        <p:spPr>
          <a:xfrm>
            <a:off x="619125" y="1166813"/>
            <a:ext cx="7824788" cy="4852987"/>
          </a:xfrm>
        </p:spPr>
        <p:txBody>
          <a:bodyPr/>
          <a:lstStyle/>
          <a:p>
            <a:pPr marL="400050" algn="just" rtl="1">
              <a:buFont typeface="Wingdings" pitchFamily="2" charset="2"/>
              <a:buChar char="§"/>
            </a:pPr>
            <a:r>
              <a:rPr lang="ar-SA" sz="2200" b="0" smtClean="0">
                <a:solidFill>
                  <a:schemeClr val="accent1"/>
                </a:solidFill>
                <a:latin typeface="Tahoma" pitchFamily="34" charset="0"/>
                <a:cs typeface="Tahoma" pitchFamily="34" charset="0"/>
              </a:rPr>
              <a:t>بعد انتهاء من مرحلة القصارة يبدأ الكهربائي بتركيب جميع علب المفاتيح والأباريز و علب اللوحات الفرعية وذلك بواسطة الأسمنت وتغطية جميع هذه العلب بأغطية مؤقتة خاصة بها أو ورق كي لا يدخل بها أي أوساخ أو زوائد إسمنتية ناتجة عن القصارة تمهيدا للخطوة الثالثة بعد انتهاء عمل المرحلة الاخير من القصارة (الوجه الأخير الناعم).</a:t>
            </a:r>
          </a:p>
          <a:p>
            <a:pPr marL="400050" algn="just" rtl="1">
              <a:buFont typeface="Wingdings" pitchFamily="2" charset="2"/>
              <a:buChar char="ü"/>
            </a:pPr>
            <a:endParaRPr lang="ar-SA" sz="2200" b="0" smtClean="0">
              <a:solidFill>
                <a:schemeClr val="accent1"/>
              </a:solidFill>
              <a:latin typeface="Tahoma" pitchFamily="34" charset="0"/>
              <a:cs typeface="Tahoma" pitchFamily="34" charset="0"/>
            </a:endParaRPr>
          </a:p>
          <a:p>
            <a:pPr marL="400050" algn="just" rtl="1">
              <a:buFont typeface="Wingdings" pitchFamily="2" charset="2"/>
              <a:buChar char="§"/>
            </a:pPr>
            <a:r>
              <a:rPr lang="ar-SA" sz="2200" b="0" smtClean="0">
                <a:solidFill>
                  <a:schemeClr val="accent1"/>
                </a:solidFill>
                <a:latin typeface="Tahoma" pitchFamily="34" charset="0"/>
                <a:cs typeface="Tahoma" pitchFamily="34" charset="0"/>
              </a:rPr>
              <a:t>يتم تنظيف الموقع الداخلي للمبنى ثم يأتي الكهربائي للقيام بالتشييك على العلب وتنظيفها جيدا من الزوائد الأسمنتية و يبدأ بتمديد شبكة المواسير الكهربائية في الأرض وربطها مع جميع النقاط منتهيا بخطوط اللوحات الأرضية و تثبيتها و حمايتها بمادة الأسمنت مع إغلاق كافة نهايات فتحات المواسير و إغلاق العلب مرة ثانية بالتنسيق مع المسؤول عن التمديدات الصحية لعدم تعارض خطوط الكهرباء مع خطوط الصحية بشكل قد يسبب أخطار كبيرة في الحاضر والمستقبل.</a:t>
            </a:r>
            <a:endParaRPr lang="en-US" sz="2200" b="0" smtClean="0">
              <a:solidFill>
                <a:schemeClr val="accent1"/>
              </a:solidFill>
              <a:latin typeface="Tahoma" pitchFamily="34" charset="0"/>
              <a:cs typeface="Tahoma" pitchFamily="34" charset="0"/>
            </a:endParaRPr>
          </a:p>
          <a:p>
            <a:pPr marL="400050" algn="just" rtl="1">
              <a:buFont typeface="Wingdings" pitchFamily="2" charset="2"/>
              <a:buChar char="ü"/>
            </a:pPr>
            <a:endParaRPr lang="ar-SA" sz="2200" b="0" smtClean="0">
              <a:solidFill>
                <a:schemeClr val="accent1"/>
              </a:solidFill>
              <a:latin typeface="Tahoma" pitchFamily="34" charset="0"/>
              <a:cs typeface="Tahoma" pitchFamily="34" charset="0"/>
            </a:endParaRPr>
          </a:p>
        </p:txBody>
      </p:sp>
      <p:sp>
        <p:nvSpPr>
          <p:cNvPr id="2" name="Slide Number Placeholder 1"/>
          <p:cNvSpPr>
            <a:spLocks noGrp="1"/>
          </p:cNvSpPr>
          <p:nvPr>
            <p:ph type="sldNum" sz="quarter" idx="12"/>
          </p:nvPr>
        </p:nvSpPr>
        <p:spPr/>
        <p:txBody>
          <a:bodyPr/>
          <a:lstStyle/>
          <a:p>
            <a:pPr>
              <a:defRPr/>
            </a:pPr>
            <a:fld id="{039B12B9-8F0E-44F2-92FB-6A3ED9F36C58}" type="slidenum">
              <a:rPr lang="en-US" smtClean="0"/>
              <a:pPr>
                <a:defRPr/>
              </a:pPr>
              <a:t>10</a:t>
            </a:fld>
            <a:endParaRPr lang="en-US"/>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2"/>
          <p:cNvSpPr>
            <a:spLocks noGrp="1" noChangeArrowheads="1"/>
          </p:cNvSpPr>
          <p:nvPr>
            <p:ph type="title"/>
          </p:nvPr>
        </p:nvSpPr>
        <p:spPr/>
        <p:txBody>
          <a:bodyPr/>
          <a:lstStyle/>
          <a:p>
            <a:pPr algn="ctr"/>
            <a:r>
              <a:rPr lang="ar-SA" smtClean="0"/>
              <a:t>اولا: خطوات البداية (تابع)</a:t>
            </a:r>
            <a:endParaRPr lang="en-US" smtClean="0"/>
          </a:p>
        </p:txBody>
      </p:sp>
      <p:sp>
        <p:nvSpPr>
          <p:cNvPr id="71683" name="Rectangle 3"/>
          <p:cNvSpPr>
            <a:spLocks noGrp="1" noChangeArrowheads="1"/>
          </p:cNvSpPr>
          <p:nvPr>
            <p:ph type="body" idx="1"/>
          </p:nvPr>
        </p:nvSpPr>
        <p:spPr>
          <a:xfrm>
            <a:off x="619125" y="1392238"/>
            <a:ext cx="7824788" cy="4852987"/>
          </a:xfrm>
        </p:spPr>
        <p:txBody>
          <a:bodyPr/>
          <a:lstStyle/>
          <a:p>
            <a:pPr algn="just" rtl="1">
              <a:buFont typeface="Wingdings" pitchFamily="2" charset="2"/>
              <a:buChar char="§"/>
              <a:defRPr/>
            </a:pPr>
            <a:r>
              <a:rPr lang="ar-SA" sz="2200" b="0" dirty="0">
                <a:solidFill>
                  <a:schemeClr val="accent1"/>
                </a:solidFill>
                <a:latin typeface="Tahoma" pitchFamily="34" charset="0"/>
                <a:ea typeface="Tahoma" pitchFamily="34" charset="0"/>
                <a:cs typeface="Tahoma" pitchFamily="34" charset="0"/>
              </a:rPr>
              <a:t>بعد أو قبل مرحلة عمل البلاط يأتي الكهربائي ويبدأ بسحب </a:t>
            </a:r>
            <a:r>
              <a:rPr lang="ar-SA" sz="2200" b="0" dirty="0" smtClean="0">
                <a:solidFill>
                  <a:schemeClr val="accent1"/>
                </a:solidFill>
                <a:latin typeface="Tahoma" pitchFamily="34" charset="0"/>
                <a:ea typeface="Tahoma" pitchFamily="34" charset="0"/>
                <a:cs typeface="Tahoma" pitchFamily="34" charset="0"/>
              </a:rPr>
              <a:t>جميع </a:t>
            </a:r>
            <a:r>
              <a:rPr lang="ar-SA" sz="2200" b="0" dirty="0">
                <a:solidFill>
                  <a:schemeClr val="accent1"/>
                </a:solidFill>
                <a:latin typeface="Tahoma" pitchFamily="34" charset="0"/>
                <a:ea typeface="Tahoma" pitchFamily="34" charset="0"/>
                <a:cs typeface="Tahoma" pitchFamily="34" charset="0"/>
              </a:rPr>
              <a:t>خطوط شبكة الكهرباء والهاتف والستلايت داخل شبكة المواسير الأرضية والجدارية وفي الأسقف وتجميعها وتوصيلها على علب المفاتيح والأباريز واللوحات كل حسب نوعه</a:t>
            </a:r>
            <a:r>
              <a:rPr lang="en-US" sz="2200" b="0" dirty="0">
                <a:solidFill>
                  <a:schemeClr val="accent1"/>
                </a:solidFill>
                <a:latin typeface="Tahoma" pitchFamily="34" charset="0"/>
                <a:ea typeface="Tahoma" pitchFamily="34" charset="0"/>
                <a:cs typeface="Tahoma" pitchFamily="34" charset="0"/>
              </a:rPr>
              <a:t> </a:t>
            </a:r>
            <a:r>
              <a:rPr lang="ar-SA" sz="2200" b="0" dirty="0">
                <a:solidFill>
                  <a:schemeClr val="accent1"/>
                </a:solidFill>
                <a:latin typeface="Tahoma" pitchFamily="34" charset="0"/>
                <a:ea typeface="Tahoma" pitchFamily="34" charset="0"/>
                <a:cs typeface="Tahoma" pitchFamily="34" charset="0"/>
              </a:rPr>
              <a:t>وإغلاق العلب مرة أخرى بأغطية حماية من الأوساخ والزوائد.</a:t>
            </a:r>
            <a:endParaRPr lang="en-US" sz="2200" b="0" dirty="0">
              <a:solidFill>
                <a:schemeClr val="accent1"/>
              </a:solidFill>
              <a:latin typeface="Tahoma" pitchFamily="34" charset="0"/>
              <a:ea typeface="Tahoma" pitchFamily="34" charset="0"/>
              <a:cs typeface="Tahoma" pitchFamily="34" charset="0"/>
            </a:endParaRPr>
          </a:p>
          <a:p>
            <a:pPr algn="just" rtl="1">
              <a:defRPr/>
            </a:pPr>
            <a:endParaRPr lang="en-US" sz="2400" dirty="0"/>
          </a:p>
          <a:p>
            <a:pPr algn="just" rtl="1">
              <a:buFont typeface="Wingdings" pitchFamily="2" charset="2"/>
              <a:buChar char="§"/>
              <a:defRPr/>
            </a:pPr>
            <a:r>
              <a:rPr lang="ar-SA" sz="2200" b="0" dirty="0">
                <a:solidFill>
                  <a:schemeClr val="accent1"/>
                </a:solidFill>
                <a:latin typeface="Tahoma" pitchFamily="34" charset="0"/>
                <a:ea typeface="Tahoma" pitchFamily="34" charset="0"/>
                <a:cs typeface="Tahoma" pitchFamily="34" charset="0"/>
              </a:rPr>
              <a:t>بعد أن الانتهاء من اعمال البلاط تبدأ اعمال الدهان </a:t>
            </a:r>
            <a:r>
              <a:rPr lang="ar-SA" sz="2200" b="0" dirty="0" smtClean="0">
                <a:solidFill>
                  <a:schemeClr val="accent1"/>
                </a:solidFill>
                <a:latin typeface="Tahoma" pitchFamily="34" charset="0"/>
                <a:ea typeface="Tahoma" pitchFamily="34" charset="0"/>
                <a:cs typeface="Tahoma" pitchFamily="34" charset="0"/>
              </a:rPr>
              <a:t>وقبل </a:t>
            </a:r>
            <a:r>
              <a:rPr lang="ar-SA" sz="2200" b="0" dirty="0">
                <a:solidFill>
                  <a:schemeClr val="accent1"/>
                </a:solidFill>
                <a:latin typeface="Tahoma" pitchFamily="34" charset="0"/>
                <a:ea typeface="Tahoma" pitchFamily="34" charset="0"/>
                <a:cs typeface="Tahoma" pitchFamily="34" charset="0"/>
              </a:rPr>
              <a:t>مرحلة تشطيب الدهان الأخيرة يأتي الكهربائي ويبدأ بتركيب وتجميع المفاتيح والأباريز ووحدات الإنارة بدون أغطيتها ويترك المعلقات مثل النجفات أو الثريات بدون تركيبها في هذه المرحلة ويبدأ بتجميع اللوحات الفرعية والرئيسية وتركيب القواطع وإغلاق جميع علب التوصيل وإنارة الموقع والتأكد من أن كل شي يعمل بشكل سليم</a:t>
            </a:r>
            <a:r>
              <a:rPr lang="en-US" sz="2200" b="0" dirty="0">
                <a:solidFill>
                  <a:schemeClr val="accent1"/>
                </a:solidFill>
                <a:latin typeface="Tahoma" pitchFamily="34" charset="0"/>
                <a:ea typeface="Tahoma" pitchFamily="34" charset="0"/>
                <a:cs typeface="Tahoma" pitchFamily="34" charset="0"/>
              </a:rPr>
              <a:t> </a:t>
            </a:r>
            <a:r>
              <a:rPr lang="ar-SA" sz="2200" b="0" dirty="0">
                <a:solidFill>
                  <a:schemeClr val="accent1"/>
                </a:solidFill>
                <a:latin typeface="Tahoma" pitchFamily="34" charset="0"/>
                <a:ea typeface="Tahoma" pitchFamily="34" charset="0"/>
                <a:cs typeface="Tahoma" pitchFamily="34" charset="0"/>
              </a:rPr>
              <a:t>.</a:t>
            </a:r>
            <a:endParaRPr lang="en-US" sz="2200" b="0" dirty="0">
              <a:solidFill>
                <a:schemeClr val="accent1"/>
              </a:solidFill>
              <a:latin typeface="Tahoma" pitchFamily="34" charset="0"/>
              <a:ea typeface="Tahoma" pitchFamily="34" charset="0"/>
              <a:cs typeface="Tahoma" pitchFamily="34" charset="0"/>
            </a:endParaRPr>
          </a:p>
          <a:p>
            <a:pPr marL="0" indent="0" algn="just" rtl="1">
              <a:buFont typeface="Wingdings" pitchFamily="2" charset="2"/>
              <a:buNone/>
              <a:defRPr/>
            </a:pPr>
            <a:endParaRPr lang="en-US" sz="2400" dirty="0"/>
          </a:p>
        </p:txBody>
      </p:sp>
      <p:sp>
        <p:nvSpPr>
          <p:cNvPr id="2" name="Slide Number Placeholder 1"/>
          <p:cNvSpPr>
            <a:spLocks noGrp="1"/>
          </p:cNvSpPr>
          <p:nvPr>
            <p:ph type="sldNum" sz="quarter" idx="12"/>
          </p:nvPr>
        </p:nvSpPr>
        <p:spPr/>
        <p:txBody>
          <a:bodyPr/>
          <a:lstStyle/>
          <a:p>
            <a:pPr>
              <a:defRPr/>
            </a:pPr>
            <a:fld id="{E5A739FD-07AA-413B-8B88-BEB49D44A516}" type="slidenum">
              <a:rPr lang="en-US" smtClean="0"/>
              <a:pPr>
                <a:defRPr/>
              </a:pPr>
              <a:t>11</a:t>
            </a:fld>
            <a:endParaRPr lang="en-US"/>
          </a:p>
        </p:txBody>
      </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Rectangle 2"/>
          <p:cNvSpPr>
            <a:spLocks noGrp="1" noChangeArrowheads="1"/>
          </p:cNvSpPr>
          <p:nvPr>
            <p:ph type="title"/>
          </p:nvPr>
        </p:nvSpPr>
        <p:spPr/>
        <p:txBody>
          <a:bodyPr/>
          <a:lstStyle/>
          <a:p>
            <a:pPr algn="ctr"/>
            <a:r>
              <a:rPr lang="ar-SA" smtClean="0"/>
              <a:t>اولا: خطوات البداية (تابع)</a:t>
            </a:r>
            <a:endParaRPr lang="en-US" smtClean="0"/>
          </a:p>
        </p:txBody>
      </p:sp>
      <p:sp>
        <p:nvSpPr>
          <p:cNvPr id="16387" name="Rectangle 3"/>
          <p:cNvSpPr>
            <a:spLocks noGrp="1" noChangeArrowheads="1"/>
          </p:cNvSpPr>
          <p:nvPr>
            <p:ph type="body" idx="1"/>
          </p:nvPr>
        </p:nvSpPr>
        <p:spPr>
          <a:xfrm>
            <a:off x="619125" y="1392238"/>
            <a:ext cx="7824788" cy="4852987"/>
          </a:xfrm>
        </p:spPr>
        <p:txBody>
          <a:bodyPr/>
          <a:lstStyle/>
          <a:p>
            <a:pPr marL="400050" algn="just" rtl="1">
              <a:buFont typeface="Wingdings" pitchFamily="2" charset="2"/>
              <a:buChar char="ü"/>
            </a:pPr>
            <a:r>
              <a:rPr lang="ar-SA" sz="2200" b="0" smtClean="0">
                <a:solidFill>
                  <a:schemeClr val="accent1"/>
                </a:solidFill>
                <a:latin typeface="Tahoma" pitchFamily="34" charset="0"/>
                <a:cs typeface="Tahoma" pitchFamily="34" charset="0"/>
              </a:rPr>
              <a:t>بعد انتهاء من اعمال الدهان يأتي الكهربائي ويبدأ بتركيب أغطية المفاتيح واللوحات وجميع أغطية الإنارة وأجهزة الأنتركوم واللوحات ويقوم بتركيب النجفات</a:t>
            </a:r>
            <a:r>
              <a:rPr lang="en-US" sz="2200" b="0" smtClean="0">
                <a:solidFill>
                  <a:schemeClr val="accent1"/>
                </a:solidFill>
                <a:latin typeface="Tahoma" pitchFamily="34" charset="0"/>
                <a:cs typeface="Tahoma" pitchFamily="34" charset="0"/>
              </a:rPr>
              <a:t> </a:t>
            </a:r>
            <a:r>
              <a:rPr lang="ar-SA" sz="2200" b="0" smtClean="0">
                <a:solidFill>
                  <a:schemeClr val="accent1"/>
                </a:solidFill>
                <a:latin typeface="Tahoma" pitchFamily="34" charset="0"/>
                <a:cs typeface="Tahoma" pitchFamily="34" charset="0"/>
              </a:rPr>
              <a:t>لكن يجب عليه في هذه المرحلة بأن يلبس كفات اليد الخاصة لذلك لعدم توسيخه الجدار أو السقف خاصة إذا كان لون الجدار حساس للأوساخ </a:t>
            </a:r>
          </a:p>
          <a:p>
            <a:pPr marL="400050" algn="just" rtl="1">
              <a:buFont typeface="Wingdings" pitchFamily="2" charset="2"/>
              <a:buChar char="ü"/>
            </a:pPr>
            <a:endParaRPr lang="ar-SA" sz="2200" b="0" smtClean="0">
              <a:solidFill>
                <a:schemeClr val="accent1"/>
              </a:solidFill>
              <a:latin typeface="Tahoma" pitchFamily="34" charset="0"/>
              <a:cs typeface="Tahoma" pitchFamily="34" charset="0"/>
            </a:endParaRPr>
          </a:p>
          <a:p>
            <a:pPr marL="400050" algn="just" rtl="1">
              <a:buFont typeface="Wingdings" pitchFamily="2" charset="2"/>
              <a:buChar char="ü"/>
            </a:pPr>
            <a:r>
              <a:rPr lang="ar-SA" sz="2200" b="0" smtClean="0">
                <a:solidFill>
                  <a:schemeClr val="accent1"/>
                </a:solidFill>
                <a:latin typeface="Tahoma" pitchFamily="34" charset="0"/>
                <a:cs typeface="Tahoma" pitchFamily="34" charset="0"/>
              </a:rPr>
              <a:t>وهناك ملاحظة هامة بالنسبة لأي قطعة في الجدار أو السقف يتطلب تثبيتها استخدام المثقاب فيجب تركيبها قبل مرحلة التشطيب النهائي لمرحلة الدهان ويتم تغطيتها بشكل سليم من قبل الكهربائي بورق أو أكياس نايلون خاصة لذلك كي نحميها من الدهان و نحافظ عليها نظيفة.</a:t>
            </a:r>
          </a:p>
          <a:p>
            <a:pPr marL="400050" algn="just" rtl="1">
              <a:buFont typeface="Wingdings" pitchFamily="2" charset="2"/>
              <a:buChar char="ü"/>
            </a:pPr>
            <a:endParaRPr lang="ar-SA" sz="2200" b="0" smtClean="0">
              <a:solidFill>
                <a:schemeClr val="accent1"/>
              </a:solidFill>
              <a:latin typeface="Tahoma" pitchFamily="34" charset="0"/>
              <a:cs typeface="Tahoma" pitchFamily="34" charset="0"/>
            </a:endParaRPr>
          </a:p>
        </p:txBody>
      </p:sp>
      <p:sp>
        <p:nvSpPr>
          <p:cNvPr id="2" name="Slide Number Placeholder 1"/>
          <p:cNvSpPr>
            <a:spLocks noGrp="1"/>
          </p:cNvSpPr>
          <p:nvPr>
            <p:ph type="sldNum" sz="quarter" idx="12"/>
          </p:nvPr>
        </p:nvSpPr>
        <p:spPr/>
        <p:txBody>
          <a:bodyPr/>
          <a:lstStyle/>
          <a:p>
            <a:pPr>
              <a:defRPr/>
            </a:pPr>
            <a:fld id="{E5BC6A29-9C68-42D3-A8E8-3306BC46548E}" type="slidenum">
              <a:rPr lang="en-US" smtClean="0"/>
              <a:pPr>
                <a:defRPr/>
              </a:pPr>
              <a:t>12</a:t>
            </a:fld>
            <a:endParaRPr lang="en-US"/>
          </a:p>
        </p:txBody>
      </p:sp>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2"/>
          <p:cNvSpPr>
            <a:spLocks noGrp="1" noChangeArrowheads="1"/>
          </p:cNvSpPr>
          <p:nvPr>
            <p:ph type="title"/>
          </p:nvPr>
        </p:nvSpPr>
        <p:spPr/>
        <p:txBody>
          <a:bodyPr/>
          <a:lstStyle/>
          <a:p>
            <a:pPr algn="ctr"/>
            <a:r>
              <a:rPr lang="ar-SA" b="1" smtClean="0"/>
              <a:t>أمور مهمة في التمديدات الكهربائية يجب مراعاتها</a:t>
            </a:r>
            <a:endParaRPr lang="en-US" smtClean="0"/>
          </a:p>
        </p:txBody>
      </p:sp>
      <p:sp>
        <p:nvSpPr>
          <p:cNvPr id="71683" name="Rectangle 3"/>
          <p:cNvSpPr>
            <a:spLocks noGrp="1" noChangeArrowheads="1"/>
          </p:cNvSpPr>
          <p:nvPr>
            <p:ph type="body" idx="1"/>
          </p:nvPr>
        </p:nvSpPr>
        <p:spPr>
          <a:xfrm>
            <a:off x="619125" y="1166813"/>
            <a:ext cx="7824788" cy="4852987"/>
          </a:xfrm>
        </p:spPr>
        <p:txBody>
          <a:bodyPr/>
          <a:lstStyle/>
          <a:p>
            <a:pPr algn="just" rtl="1">
              <a:defRPr/>
            </a:pPr>
            <a:r>
              <a:rPr lang="ar-SA" sz="2200" b="0" dirty="0">
                <a:solidFill>
                  <a:schemeClr val="accent1"/>
                </a:solidFill>
                <a:latin typeface="Tahoma" pitchFamily="34" charset="0"/>
                <a:ea typeface="Tahoma" pitchFamily="34" charset="0"/>
                <a:cs typeface="Tahoma" pitchFamily="34" charset="0"/>
              </a:rPr>
              <a:t>استخدام الأسلاك الجيدة.</a:t>
            </a:r>
          </a:p>
          <a:p>
            <a:pPr algn="just" rtl="1">
              <a:defRPr/>
            </a:pPr>
            <a:endParaRPr lang="en-US" sz="2200" b="0" dirty="0">
              <a:solidFill>
                <a:schemeClr val="accent1"/>
              </a:solidFill>
              <a:latin typeface="Tahoma" pitchFamily="34" charset="0"/>
              <a:ea typeface="Tahoma" pitchFamily="34" charset="0"/>
              <a:cs typeface="Tahoma" pitchFamily="34" charset="0"/>
            </a:endParaRPr>
          </a:p>
          <a:p>
            <a:pPr algn="just" rtl="1">
              <a:defRPr/>
            </a:pPr>
            <a:r>
              <a:rPr lang="ar-SA" sz="2200" b="0" dirty="0">
                <a:solidFill>
                  <a:schemeClr val="accent1"/>
                </a:solidFill>
                <a:latin typeface="Tahoma" pitchFamily="34" charset="0"/>
                <a:ea typeface="Tahoma" pitchFamily="34" charset="0"/>
                <a:cs typeface="Tahoma" pitchFamily="34" charset="0"/>
              </a:rPr>
              <a:t>الأسلاك الكهربائية وخاصة الرئيسية المغذية من العداد إلى لوحة القواطع الداخلية أقل قطر يكون ( 10 ملم ) وذلك حسب الأحمال في المنزل ويمكن أن يصل قطر السلك للشقة الواحدة إلى ( 16 ملم ) وأكثر إذا كان هناك أحمال كثيرة تستلزم ذلك القطر </a:t>
            </a:r>
            <a:endParaRPr lang="ar-SA" sz="2200" b="0" dirty="0" smtClean="0">
              <a:solidFill>
                <a:schemeClr val="accent1"/>
              </a:solidFill>
              <a:latin typeface="Tahoma" pitchFamily="34" charset="0"/>
              <a:ea typeface="Tahoma" pitchFamily="34" charset="0"/>
              <a:cs typeface="Tahoma" pitchFamily="34" charset="0"/>
            </a:endParaRPr>
          </a:p>
          <a:p>
            <a:pPr algn="just" rtl="1">
              <a:defRPr/>
            </a:pPr>
            <a:endParaRPr lang="en-US" sz="2200" b="0" dirty="0">
              <a:solidFill>
                <a:schemeClr val="accent1"/>
              </a:solidFill>
              <a:latin typeface="Tahoma" pitchFamily="34" charset="0"/>
              <a:ea typeface="Tahoma" pitchFamily="34" charset="0"/>
              <a:cs typeface="Tahoma" pitchFamily="34" charset="0"/>
            </a:endParaRPr>
          </a:p>
          <a:p>
            <a:pPr algn="just" rtl="1">
              <a:defRPr/>
            </a:pPr>
            <a:r>
              <a:rPr lang="ar-SA" sz="2200" b="0" dirty="0">
                <a:solidFill>
                  <a:schemeClr val="accent1"/>
                </a:solidFill>
                <a:latin typeface="Tahoma" pitchFamily="34" charset="0"/>
                <a:ea typeface="Tahoma" pitchFamily="34" charset="0"/>
                <a:cs typeface="Tahoma" pitchFamily="34" charset="0"/>
              </a:rPr>
              <a:t>أسلاك الأباريز والإنارة لا تقل أقطارها عن ( 2.5 ملم ) </a:t>
            </a:r>
            <a:endParaRPr lang="ar-SA" sz="2200" b="0" dirty="0" smtClean="0">
              <a:solidFill>
                <a:schemeClr val="accent1"/>
              </a:solidFill>
              <a:latin typeface="Tahoma" pitchFamily="34" charset="0"/>
              <a:ea typeface="Tahoma" pitchFamily="34" charset="0"/>
              <a:cs typeface="Tahoma" pitchFamily="34" charset="0"/>
            </a:endParaRPr>
          </a:p>
          <a:p>
            <a:pPr algn="just" rtl="1">
              <a:defRPr/>
            </a:pPr>
            <a:endParaRPr lang="en-US" sz="2200" b="0" dirty="0">
              <a:solidFill>
                <a:schemeClr val="accent1"/>
              </a:solidFill>
              <a:latin typeface="Tahoma" pitchFamily="34" charset="0"/>
              <a:ea typeface="Tahoma" pitchFamily="34" charset="0"/>
              <a:cs typeface="Tahoma" pitchFamily="34" charset="0"/>
            </a:endParaRPr>
          </a:p>
          <a:p>
            <a:pPr algn="just" rtl="1">
              <a:defRPr/>
            </a:pPr>
            <a:r>
              <a:rPr lang="ar-SA" sz="2200" b="0" dirty="0">
                <a:solidFill>
                  <a:schemeClr val="accent1"/>
                </a:solidFill>
                <a:latin typeface="Tahoma" pitchFamily="34" charset="0"/>
                <a:ea typeface="Tahoma" pitchFamily="34" charset="0"/>
                <a:cs typeface="Tahoma" pitchFamily="34" charset="0"/>
              </a:rPr>
              <a:t>أسلاك التكييف تبدأ من أقطار ( 2.5 ملم إلى 4 ملم وذلك حسب حجم الوحدة وطول مسافة الأسلاك المغذ ية لكل وحدة</a:t>
            </a:r>
            <a:r>
              <a:rPr lang="ar-SA" sz="2200" b="0" dirty="0" smtClean="0">
                <a:solidFill>
                  <a:schemeClr val="accent1"/>
                </a:solidFill>
                <a:latin typeface="Tahoma" pitchFamily="34" charset="0"/>
                <a:ea typeface="Tahoma" pitchFamily="34" charset="0"/>
                <a:cs typeface="Tahoma" pitchFamily="34" charset="0"/>
              </a:rPr>
              <a:t>).</a:t>
            </a:r>
          </a:p>
          <a:p>
            <a:pPr algn="just" rtl="1">
              <a:defRPr/>
            </a:pPr>
            <a:endParaRPr lang="en-US" sz="2200" b="0" dirty="0">
              <a:solidFill>
                <a:schemeClr val="accent1"/>
              </a:solidFill>
              <a:latin typeface="Tahoma" pitchFamily="34" charset="0"/>
              <a:ea typeface="Tahoma" pitchFamily="34" charset="0"/>
              <a:cs typeface="Tahoma" pitchFamily="34" charset="0"/>
            </a:endParaRPr>
          </a:p>
          <a:p>
            <a:pPr algn="just" rtl="1">
              <a:defRPr/>
            </a:pPr>
            <a:r>
              <a:rPr lang="ar-SA" sz="2200" b="0" dirty="0">
                <a:solidFill>
                  <a:schemeClr val="accent1"/>
                </a:solidFill>
                <a:latin typeface="Tahoma" pitchFamily="34" charset="0"/>
                <a:ea typeface="Tahoma" pitchFamily="34" charset="0"/>
                <a:cs typeface="Tahoma" pitchFamily="34" charset="0"/>
              </a:rPr>
              <a:t>أسلاك أباريز المطبخ لا تقل عن 2.5 ملم وقد تصل إلى 4 ملم وذلك حسب الأحمال الموجودة في المطبخ.</a:t>
            </a:r>
            <a:endParaRPr lang="en-US" sz="2200" b="0" dirty="0">
              <a:solidFill>
                <a:schemeClr val="accent1"/>
              </a:solidFill>
              <a:latin typeface="Tahoma" pitchFamily="34" charset="0"/>
              <a:ea typeface="Tahoma" pitchFamily="34" charset="0"/>
              <a:cs typeface="Tahoma" pitchFamily="34" charset="0"/>
            </a:endParaRPr>
          </a:p>
          <a:p>
            <a:pPr marL="400050" algn="r" rtl="1">
              <a:buFont typeface="Wingdings" pitchFamily="2" charset="2"/>
              <a:buChar char="ü"/>
              <a:defRPr/>
            </a:pPr>
            <a:endParaRPr lang="ar-SA" sz="2200" b="0" dirty="0">
              <a:solidFill>
                <a:schemeClr val="accent1"/>
              </a:solidFill>
              <a:latin typeface="Tahoma" pitchFamily="34" charset="0"/>
              <a:ea typeface="Tahoma" pitchFamily="34" charset="0"/>
              <a:cs typeface="Tahoma" pitchFamily="34" charset="0"/>
            </a:endParaRPr>
          </a:p>
        </p:txBody>
      </p:sp>
      <p:sp>
        <p:nvSpPr>
          <p:cNvPr id="3" name="Slide Number Placeholder 2"/>
          <p:cNvSpPr>
            <a:spLocks noGrp="1"/>
          </p:cNvSpPr>
          <p:nvPr>
            <p:ph type="sldNum" sz="quarter" idx="12"/>
          </p:nvPr>
        </p:nvSpPr>
        <p:spPr/>
        <p:txBody>
          <a:bodyPr/>
          <a:lstStyle/>
          <a:p>
            <a:pPr>
              <a:defRPr/>
            </a:pPr>
            <a:fld id="{C989C4B1-9F66-44F5-AD74-E831BC195412}" type="slidenum">
              <a:rPr lang="en-US" smtClean="0"/>
              <a:pPr>
                <a:defRPr/>
              </a:pPr>
              <a:t>13</a:t>
            </a:fld>
            <a:endParaRPr lang="en-US"/>
          </a:p>
        </p:txBody>
      </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Rectangle 2"/>
          <p:cNvSpPr>
            <a:spLocks noGrp="1" noChangeArrowheads="1"/>
          </p:cNvSpPr>
          <p:nvPr>
            <p:ph type="title"/>
          </p:nvPr>
        </p:nvSpPr>
        <p:spPr/>
        <p:txBody>
          <a:bodyPr/>
          <a:lstStyle/>
          <a:p>
            <a:pPr algn="ctr"/>
            <a:r>
              <a:rPr lang="ar-SA" b="1" smtClean="0"/>
              <a:t>أمور مهمة في التمديدات الكهربائية يجب مراعاتها (تابع)</a:t>
            </a:r>
            <a:endParaRPr lang="en-US" smtClean="0"/>
          </a:p>
        </p:txBody>
      </p:sp>
      <p:sp>
        <p:nvSpPr>
          <p:cNvPr id="18435" name="Rectangle 3"/>
          <p:cNvSpPr>
            <a:spLocks noGrp="1" noChangeArrowheads="1"/>
          </p:cNvSpPr>
          <p:nvPr>
            <p:ph type="body" idx="1"/>
          </p:nvPr>
        </p:nvSpPr>
        <p:spPr>
          <a:xfrm>
            <a:off x="619125" y="1392238"/>
            <a:ext cx="7824788" cy="4852987"/>
          </a:xfrm>
        </p:spPr>
        <p:txBody>
          <a:bodyPr/>
          <a:lstStyle/>
          <a:p>
            <a:pPr marL="400050" algn="just" rtl="1">
              <a:buFont typeface="Wingdings" pitchFamily="2" charset="2"/>
              <a:buChar char="ü"/>
            </a:pPr>
            <a:r>
              <a:rPr lang="ar-SA" sz="2200" b="0" smtClean="0">
                <a:solidFill>
                  <a:schemeClr val="accent1"/>
                </a:solidFill>
                <a:latin typeface="Tahoma" pitchFamily="34" charset="0"/>
                <a:cs typeface="Tahoma" pitchFamily="34" charset="0"/>
              </a:rPr>
              <a:t>أسلاك الستلايت تكون في مواسير مستقلة عن خطوط الكهرباء.</a:t>
            </a:r>
            <a:endParaRPr lang="en-US" sz="2200" b="0" smtClean="0">
              <a:solidFill>
                <a:schemeClr val="accent1"/>
              </a:solidFill>
              <a:latin typeface="Tahoma" pitchFamily="34" charset="0"/>
              <a:cs typeface="Tahoma" pitchFamily="34" charset="0"/>
            </a:endParaRPr>
          </a:p>
          <a:p>
            <a:pPr marL="400050" algn="just" rtl="1">
              <a:buFont typeface="Wingdings" pitchFamily="2" charset="2"/>
              <a:buChar char="ü"/>
            </a:pPr>
            <a:endParaRPr lang="ar-SA" sz="2200" b="0" smtClean="0">
              <a:solidFill>
                <a:schemeClr val="accent1"/>
              </a:solidFill>
              <a:latin typeface="Tahoma" pitchFamily="34" charset="0"/>
              <a:cs typeface="Tahoma" pitchFamily="34" charset="0"/>
            </a:endParaRPr>
          </a:p>
          <a:p>
            <a:pPr marL="400050" algn="just" rtl="1">
              <a:buFont typeface="Wingdings" pitchFamily="2" charset="2"/>
              <a:buChar char="ü"/>
            </a:pPr>
            <a:r>
              <a:rPr lang="ar-SA" sz="2200" b="0" smtClean="0">
                <a:solidFill>
                  <a:schemeClr val="accent1"/>
                </a:solidFill>
                <a:latin typeface="Tahoma" pitchFamily="34" charset="0"/>
                <a:cs typeface="Tahoma" pitchFamily="34" charset="0"/>
              </a:rPr>
              <a:t>أسلاك الهاتف والانترنت تكون مستقلة عن خطوط الكهرباء والستلايت.</a:t>
            </a:r>
          </a:p>
          <a:p>
            <a:pPr marL="400050" algn="just" rtl="1">
              <a:buFont typeface="Wingdings" pitchFamily="2" charset="2"/>
              <a:buChar char="ü"/>
            </a:pPr>
            <a:endParaRPr lang="ar-SA" sz="2200" b="0" smtClean="0">
              <a:solidFill>
                <a:schemeClr val="accent1"/>
              </a:solidFill>
              <a:latin typeface="Tahoma" pitchFamily="34" charset="0"/>
              <a:cs typeface="Tahoma" pitchFamily="34" charset="0"/>
            </a:endParaRPr>
          </a:p>
          <a:p>
            <a:pPr marL="400050" algn="just" rtl="1">
              <a:buFont typeface="Wingdings" pitchFamily="2" charset="2"/>
              <a:buChar char="ü"/>
            </a:pPr>
            <a:r>
              <a:rPr lang="ar-SA" sz="2200" b="0" smtClean="0">
                <a:solidFill>
                  <a:schemeClr val="accent1"/>
                </a:solidFill>
                <a:latin typeface="Tahoma" pitchFamily="34" charset="0"/>
                <a:cs typeface="Tahoma" pitchFamily="34" charset="0"/>
              </a:rPr>
              <a:t>يجب ان تكون جميع الأباريز مؤرضة.</a:t>
            </a:r>
          </a:p>
          <a:p>
            <a:pPr marL="400050" algn="just" rtl="1">
              <a:buFont typeface="Wingdings" pitchFamily="2" charset="2"/>
              <a:buChar char="ü"/>
            </a:pPr>
            <a:endParaRPr lang="ar-SA" sz="2200" b="0" smtClean="0">
              <a:solidFill>
                <a:schemeClr val="accent1"/>
              </a:solidFill>
              <a:latin typeface="Tahoma" pitchFamily="34" charset="0"/>
              <a:cs typeface="Tahoma" pitchFamily="34" charset="0"/>
            </a:endParaRPr>
          </a:p>
          <a:p>
            <a:pPr marL="400050" algn="just" rtl="1">
              <a:buFont typeface="Wingdings" pitchFamily="2" charset="2"/>
              <a:buChar char="ü"/>
            </a:pPr>
            <a:r>
              <a:rPr lang="ar-SA" sz="2200" b="0" smtClean="0">
                <a:solidFill>
                  <a:schemeClr val="accent1"/>
                </a:solidFill>
                <a:latin typeface="Tahoma" pitchFamily="34" charset="0"/>
                <a:cs typeface="Tahoma" pitchFamily="34" charset="0"/>
              </a:rPr>
              <a:t>يفضل أن تكون هناك لوحة خاصة لوحدات التكييف مستقلة عن لوحة المنزل إن أمكن. </a:t>
            </a:r>
          </a:p>
          <a:p>
            <a:pPr marL="400050" algn="just" rtl="1">
              <a:buFont typeface="Wingdings" pitchFamily="2" charset="2"/>
              <a:buChar char="ü"/>
            </a:pPr>
            <a:endParaRPr lang="ar-SA" sz="2200" b="0" smtClean="0">
              <a:solidFill>
                <a:schemeClr val="accent1"/>
              </a:solidFill>
              <a:latin typeface="Tahoma" pitchFamily="34" charset="0"/>
              <a:cs typeface="Tahoma" pitchFamily="34" charset="0"/>
            </a:endParaRPr>
          </a:p>
          <a:p>
            <a:pPr marL="400050" algn="just" rtl="1">
              <a:buFont typeface="Wingdings" pitchFamily="2" charset="2"/>
              <a:buChar char="ü"/>
            </a:pPr>
            <a:r>
              <a:rPr lang="ar-SA" sz="2200" b="0" smtClean="0">
                <a:solidFill>
                  <a:schemeClr val="accent1"/>
                </a:solidFill>
                <a:latin typeface="Tahoma" pitchFamily="34" charset="0"/>
                <a:cs typeface="Tahoma" pitchFamily="34" charset="0"/>
              </a:rPr>
              <a:t>المواسير الكهربائية لا تقل أقطارها عن 20 ملم والأفضل لا تقل عن 25 ملم لسهولة الصيانة في المستقبل.</a:t>
            </a:r>
          </a:p>
          <a:p>
            <a:pPr marL="400050" algn="just" rtl="1">
              <a:buFont typeface="Wingdings" pitchFamily="2" charset="2"/>
              <a:buChar char="ü"/>
            </a:pPr>
            <a:endParaRPr lang="ar-SA" sz="2200" b="0" smtClean="0">
              <a:solidFill>
                <a:schemeClr val="accent1"/>
              </a:solidFill>
              <a:latin typeface="Tahoma" pitchFamily="34" charset="0"/>
              <a:cs typeface="Tahoma" pitchFamily="34" charset="0"/>
            </a:endParaRPr>
          </a:p>
        </p:txBody>
      </p:sp>
      <p:sp>
        <p:nvSpPr>
          <p:cNvPr id="2" name="Slide Number Placeholder 1"/>
          <p:cNvSpPr>
            <a:spLocks noGrp="1"/>
          </p:cNvSpPr>
          <p:nvPr>
            <p:ph type="sldNum" sz="quarter" idx="12"/>
          </p:nvPr>
        </p:nvSpPr>
        <p:spPr/>
        <p:txBody>
          <a:bodyPr/>
          <a:lstStyle/>
          <a:p>
            <a:pPr>
              <a:defRPr/>
            </a:pPr>
            <a:fld id="{98DAECE2-62C9-4770-A542-09744659C447}" type="slidenum">
              <a:rPr lang="en-US" smtClean="0"/>
              <a:pPr>
                <a:defRPr/>
              </a:pPr>
              <a:t>14</a:t>
            </a:fld>
            <a:endParaRPr lang="en-US"/>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2"/>
          <p:cNvSpPr>
            <a:spLocks noGrp="1" noChangeArrowheads="1"/>
          </p:cNvSpPr>
          <p:nvPr>
            <p:ph type="title"/>
          </p:nvPr>
        </p:nvSpPr>
        <p:spPr/>
        <p:txBody>
          <a:bodyPr/>
          <a:lstStyle/>
          <a:p>
            <a:pPr algn="ctr"/>
            <a:r>
              <a:rPr lang="ar-SA" b="1" smtClean="0"/>
              <a:t>أمور مهمة في التمديدات الكهربائية يجب مراعاتها (تابع)</a:t>
            </a:r>
            <a:endParaRPr lang="en-US" smtClean="0"/>
          </a:p>
        </p:txBody>
      </p:sp>
      <p:sp>
        <p:nvSpPr>
          <p:cNvPr id="71683" name="Rectangle 3"/>
          <p:cNvSpPr>
            <a:spLocks noGrp="1" noChangeArrowheads="1"/>
          </p:cNvSpPr>
          <p:nvPr>
            <p:ph type="body" idx="1"/>
          </p:nvPr>
        </p:nvSpPr>
        <p:spPr>
          <a:xfrm>
            <a:off x="619125" y="1392238"/>
            <a:ext cx="7824788" cy="4852987"/>
          </a:xfrm>
        </p:spPr>
        <p:txBody>
          <a:bodyPr/>
          <a:lstStyle/>
          <a:p>
            <a:pPr algn="r" rtl="1">
              <a:defRPr/>
            </a:pPr>
            <a:endParaRPr lang="ar-SA" sz="2200" b="0" dirty="0" smtClean="0">
              <a:solidFill>
                <a:schemeClr val="accent1"/>
              </a:solidFill>
              <a:latin typeface="Tahoma" pitchFamily="34" charset="0"/>
              <a:ea typeface="Tahoma" pitchFamily="34" charset="0"/>
              <a:cs typeface="Tahoma" pitchFamily="34" charset="0"/>
            </a:endParaRPr>
          </a:p>
          <a:p>
            <a:pPr algn="r"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يجب </a:t>
            </a:r>
            <a:r>
              <a:rPr lang="ar-SA" sz="2200" b="0" dirty="0">
                <a:solidFill>
                  <a:schemeClr val="accent1"/>
                </a:solidFill>
                <a:latin typeface="Tahoma" pitchFamily="34" charset="0"/>
                <a:ea typeface="Tahoma" pitchFamily="34" charset="0"/>
                <a:cs typeface="Tahoma" pitchFamily="34" charset="0"/>
              </a:rPr>
              <a:t>أن يكون ارتفاع النقاط الكهربائية عن البلاط كما يلي:</a:t>
            </a:r>
            <a:endParaRPr lang="en-US" sz="2200" b="0" dirty="0">
              <a:solidFill>
                <a:schemeClr val="accent1"/>
              </a:solidFill>
              <a:latin typeface="Tahoma" pitchFamily="34" charset="0"/>
              <a:ea typeface="Tahoma" pitchFamily="34" charset="0"/>
              <a:cs typeface="Tahoma" pitchFamily="34" charset="0"/>
            </a:endParaRPr>
          </a:p>
          <a:p>
            <a:pPr lvl="1" algn="r" rtl="1">
              <a:defRPr/>
            </a:pPr>
            <a:endParaRPr lang="ar-SA" sz="2200" dirty="0" smtClean="0">
              <a:solidFill>
                <a:schemeClr val="accent1"/>
              </a:solidFill>
              <a:latin typeface="Tahoma" pitchFamily="34" charset="0"/>
              <a:ea typeface="Tahoma" pitchFamily="34" charset="0"/>
              <a:cs typeface="Tahoma" pitchFamily="34" charset="0"/>
            </a:endParaRPr>
          </a:p>
          <a:p>
            <a:pPr lvl="1" algn="r" rtl="1">
              <a:defRPr/>
            </a:pPr>
            <a:r>
              <a:rPr lang="ar-SA" sz="2200" dirty="0" smtClean="0">
                <a:solidFill>
                  <a:schemeClr val="accent1"/>
                </a:solidFill>
                <a:latin typeface="Tahoma" pitchFamily="34" charset="0"/>
                <a:ea typeface="Tahoma" pitchFamily="34" charset="0"/>
                <a:cs typeface="Tahoma" pitchFamily="34" charset="0"/>
              </a:rPr>
              <a:t>المفاتيح </a:t>
            </a:r>
            <a:r>
              <a:rPr lang="ar-SA" sz="2200" dirty="0">
                <a:solidFill>
                  <a:schemeClr val="accent1"/>
                </a:solidFill>
                <a:latin typeface="Tahoma" pitchFamily="34" charset="0"/>
                <a:ea typeface="Tahoma" pitchFamily="34" charset="0"/>
                <a:cs typeface="Tahoma" pitchFamily="34" charset="0"/>
              </a:rPr>
              <a:t>140سم.</a:t>
            </a:r>
            <a:endParaRPr lang="en-US" sz="2200" dirty="0">
              <a:solidFill>
                <a:schemeClr val="accent1"/>
              </a:solidFill>
              <a:latin typeface="Tahoma" pitchFamily="34" charset="0"/>
              <a:ea typeface="Tahoma" pitchFamily="34" charset="0"/>
              <a:cs typeface="Tahoma" pitchFamily="34" charset="0"/>
            </a:endParaRPr>
          </a:p>
          <a:p>
            <a:pPr lvl="1" algn="r" rtl="1">
              <a:defRPr/>
            </a:pPr>
            <a:r>
              <a:rPr lang="ar-SA" sz="2200" dirty="0" smtClean="0">
                <a:solidFill>
                  <a:schemeClr val="accent1"/>
                </a:solidFill>
                <a:latin typeface="Tahoma" pitchFamily="34" charset="0"/>
                <a:ea typeface="Tahoma" pitchFamily="34" charset="0"/>
                <a:cs typeface="Tahoma" pitchFamily="34" charset="0"/>
              </a:rPr>
              <a:t>الأباريز </a:t>
            </a:r>
            <a:r>
              <a:rPr lang="ar-SA" sz="2200" dirty="0">
                <a:solidFill>
                  <a:schemeClr val="accent1"/>
                </a:solidFill>
                <a:latin typeface="Tahoma" pitchFamily="34" charset="0"/>
                <a:ea typeface="Tahoma" pitchFamily="34" charset="0"/>
                <a:cs typeface="Tahoma" pitchFamily="34" charset="0"/>
              </a:rPr>
              <a:t>40 الى 50سم.</a:t>
            </a:r>
            <a:endParaRPr lang="en-US" sz="2200" dirty="0">
              <a:solidFill>
                <a:schemeClr val="accent1"/>
              </a:solidFill>
              <a:latin typeface="Tahoma" pitchFamily="34" charset="0"/>
              <a:ea typeface="Tahoma" pitchFamily="34" charset="0"/>
              <a:cs typeface="Tahoma" pitchFamily="34" charset="0"/>
            </a:endParaRPr>
          </a:p>
          <a:p>
            <a:pPr lvl="1" algn="r" rtl="1">
              <a:defRPr/>
            </a:pPr>
            <a:r>
              <a:rPr lang="ar-SA" sz="2200" dirty="0">
                <a:solidFill>
                  <a:schemeClr val="accent1"/>
                </a:solidFill>
                <a:latin typeface="Tahoma" pitchFamily="34" charset="0"/>
                <a:ea typeface="Tahoma" pitchFamily="34" charset="0"/>
                <a:cs typeface="Tahoma" pitchFamily="34" charset="0"/>
              </a:rPr>
              <a:t>أباريز المطبخ 125سم.</a:t>
            </a:r>
            <a:endParaRPr lang="en-US" sz="2200" dirty="0">
              <a:solidFill>
                <a:schemeClr val="accent1"/>
              </a:solidFill>
              <a:latin typeface="Tahoma" pitchFamily="34" charset="0"/>
              <a:ea typeface="Tahoma" pitchFamily="34" charset="0"/>
              <a:cs typeface="Tahoma" pitchFamily="34" charset="0"/>
            </a:endParaRPr>
          </a:p>
          <a:p>
            <a:pPr lvl="1" algn="r" rtl="1">
              <a:defRPr/>
            </a:pPr>
            <a:r>
              <a:rPr lang="ar-SA" sz="2200" dirty="0">
                <a:solidFill>
                  <a:schemeClr val="accent1"/>
                </a:solidFill>
                <a:latin typeface="Tahoma" pitchFamily="34" charset="0"/>
                <a:ea typeface="Tahoma" pitchFamily="34" charset="0"/>
                <a:cs typeface="Tahoma" pitchFamily="34" charset="0"/>
              </a:rPr>
              <a:t>لوحة التوزيع 180سم.</a:t>
            </a:r>
            <a:endParaRPr lang="en-US" sz="2200" dirty="0">
              <a:solidFill>
                <a:schemeClr val="accent1"/>
              </a:solidFill>
              <a:latin typeface="Tahoma" pitchFamily="34" charset="0"/>
              <a:ea typeface="Tahoma" pitchFamily="34" charset="0"/>
              <a:cs typeface="Tahoma" pitchFamily="34" charset="0"/>
            </a:endParaRPr>
          </a:p>
          <a:p>
            <a:pPr lvl="1" algn="r" rtl="1">
              <a:defRPr/>
            </a:pPr>
            <a:r>
              <a:rPr lang="ar-SA" sz="2200" dirty="0">
                <a:solidFill>
                  <a:schemeClr val="accent1"/>
                </a:solidFill>
                <a:latin typeface="Tahoma" pitchFamily="34" charset="0"/>
                <a:ea typeface="Tahoma" pitchFamily="34" charset="0"/>
                <a:cs typeface="Tahoma" pitchFamily="34" charset="0"/>
              </a:rPr>
              <a:t>لمبة الحائط ( الجدارية ) 180سم.</a:t>
            </a:r>
          </a:p>
          <a:p>
            <a:pPr marL="400050" algn="just" rtl="1">
              <a:buFont typeface="Wingdings" pitchFamily="2" charset="2"/>
              <a:buChar char="ü"/>
              <a:defRPr/>
            </a:pPr>
            <a:endParaRPr lang="ar-SA" sz="2200" b="0" dirty="0">
              <a:solidFill>
                <a:schemeClr val="accent1"/>
              </a:solidFill>
              <a:latin typeface="Tahoma" pitchFamily="34" charset="0"/>
              <a:ea typeface="Tahoma" pitchFamily="34" charset="0"/>
              <a:cs typeface="Tahoma" pitchFamily="34" charset="0"/>
            </a:endParaRPr>
          </a:p>
        </p:txBody>
      </p:sp>
      <p:sp>
        <p:nvSpPr>
          <p:cNvPr id="2" name="Slide Number Placeholder 1"/>
          <p:cNvSpPr>
            <a:spLocks noGrp="1"/>
          </p:cNvSpPr>
          <p:nvPr>
            <p:ph type="sldNum" sz="quarter" idx="12"/>
          </p:nvPr>
        </p:nvSpPr>
        <p:spPr/>
        <p:txBody>
          <a:bodyPr/>
          <a:lstStyle/>
          <a:p>
            <a:pPr>
              <a:defRPr/>
            </a:pPr>
            <a:fld id="{BFC1A434-4FBC-46D2-A721-7A68CAE48927}" type="slidenum">
              <a:rPr lang="en-US" smtClean="0"/>
              <a:pPr>
                <a:defRPr/>
              </a:pPr>
              <a:t>15</a:t>
            </a:fld>
            <a:endParaRPr 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Rectangle 2"/>
          <p:cNvSpPr>
            <a:spLocks noGrp="1" noChangeArrowheads="1"/>
          </p:cNvSpPr>
          <p:nvPr>
            <p:ph type="title"/>
          </p:nvPr>
        </p:nvSpPr>
        <p:spPr/>
        <p:txBody>
          <a:bodyPr/>
          <a:lstStyle/>
          <a:p>
            <a:pPr algn="ctr"/>
            <a:r>
              <a:rPr lang="ar-SA" sz="3600" smtClean="0"/>
              <a:t>مراحل الاعمال الكهربائية</a:t>
            </a:r>
            <a:endParaRPr lang="en-US" sz="2000" smtClean="0"/>
          </a:p>
        </p:txBody>
      </p:sp>
      <p:sp>
        <p:nvSpPr>
          <p:cNvPr id="72707" name="AutoShape 3"/>
          <p:cNvSpPr>
            <a:spLocks noChangeArrowheads="1"/>
          </p:cNvSpPr>
          <p:nvPr/>
        </p:nvSpPr>
        <p:spPr bwMode="auto">
          <a:xfrm>
            <a:off x="5562600" y="3352800"/>
            <a:ext cx="2286000" cy="2667000"/>
          </a:xfrm>
          <a:prstGeom prst="roundRect">
            <a:avLst>
              <a:gd name="adj" fmla="val 16667"/>
            </a:avLst>
          </a:prstGeom>
          <a:gradFill>
            <a:gsLst>
              <a:gs pos="0">
                <a:schemeClr val="accent1">
                  <a:lumMod val="40000"/>
                  <a:lumOff val="60000"/>
                </a:schemeClr>
              </a:gs>
              <a:gs pos="100000">
                <a:schemeClr val="bg1"/>
              </a:gs>
            </a:gsLst>
            <a:lin ang="0" scaled="1"/>
          </a:gradFill>
          <a:ln w="38100">
            <a:solidFill>
              <a:schemeClr val="tx1"/>
            </a:solidFill>
            <a:round/>
            <a:headEnd/>
            <a:tailEnd/>
          </a:ln>
          <a:effectLst/>
          <a:extLst/>
        </p:spPr>
        <p:txBody>
          <a:bodyPr wrap="none" anchor="ctr"/>
          <a:lstStyle/>
          <a:p>
            <a:pPr algn="ctr" eaLnBrk="0" hangingPunct="0">
              <a:defRPr/>
            </a:pPr>
            <a:endParaRPr lang="en-US">
              <a:latin typeface="Verdana" pitchFamily="34" charset="0"/>
              <a:cs typeface="+mn-cs"/>
            </a:endParaRPr>
          </a:p>
        </p:txBody>
      </p:sp>
      <p:sp>
        <p:nvSpPr>
          <p:cNvPr id="72709" name="AutoShape 5"/>
          <p:cNvSpPr>
            <a:spLocks noChangeArrowheads="1"/>
          </p:cNvSpPr>
          <p:nvPr/>
        </p:nvSpPr>
        <p:spPr bwMode="auto">
          <a:xfrm>
            <a:off x="1143000" y="3352800"/>
            <a:ext cx="2286000" cy="2667000"/>
          </a:xfrm>
          <a:prstGeom prst="roundRect">
            <a:avLst>
              <a:gd name="adj" fmla="val 16667"/>
            </a:avLst>
          </a:prstGeom>
          <a:gradFill flip="none" rotWithShape="1">
            <a:gsLst>
              <a:gs pos="0">
                <a:schemeClr val="accent1">
                  <a:tint val="66000"/>
                  <a:satMod val="160000"/>
                </a:schemeClr>
              </a:gs>
              <a:gs pos="50000">
                <a:schemeClr val="accent1">
                  <a:tint val="44500"/>
                  <a:satMod val="160000"/>
                </a:schemeClr>
              </a:gs>
              <a:gs pos="100000">
                <a:schemeClr val="accent1">
                  <a:tint val="23500"/>
                  <a:satMod val="160000"/>
                </a:schemeClr>
              </a:gs>
            </a:gsLst>
            <a:lin ang="0" scaled="1"/>
            <a:tileRect/>
          </a:gradFill>
          <a:ln w="38100">
            <a:solidFill>
              <a:schemeClr val="tx1"/>
            </a:solidFill>
            <a:round/>
            <a:headEnd/>
            <a:tailEnd/>
          </a:ln>
          <a:effectLst/>
          <a:extLst/>
        </p:spPr>
        <p:txBody>
          <a:bodyPr wrap="none" anchor="ctr"/>
          <a:lstStyle/>
          <a:p>
            <a:pPr algn="ctr" eaLnBrk="0" hangingPunct="0">
              <a:defRPr/>
            </a:pPr>
            <a:endParaRPr lang="en-US">
              <a:latin typeface="Verdana" pitchFamily="34" charset="0"/>
              <a:cs typeface="+mn-cs"/>
            </a:endParaRPr>
          </a:p>
        </p:txBody>
      </p:sp>
      <p:sp>
        <p:nvSpPr>
          <p:cNvPr id="6149" name="Text Box 6"/>
          <p:cNvSpPr txBox="1">
            <a:spLocks noChangeArrowheads="1"/>
          </p:cNvSpPr>
          <p:nvPr/>
        </p:nvSpPr>
        <p:spPr bwMode="auto">
          <a:xfrm>
            <a:off x="1238250" y="3552825"/>
            <a:ext cx="2038350" cy="1938338"/>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algn="l" rtl="0" eaLnBrk="0" fontAlgn="base" hangingPunct="0">
              <a:spcBef>
                <a:spcPct val="0"/>
              </a:spcBef>
              <a:spcAft>
                <a:spcPct val="0"/>
              </a:spcAft>
              <a:defRPr>
                <a:solidFill>
                  <a:schemeClr val="tx1"/>
                </a:solidFill>
                <a:latin typeface="Arial" pitchFamily="34" charset="0"/>
              </a:defRPr>
            </a:lvl6pPr>
            <a:lvl7pPr marL="2971800" indent="-228600" algn="l" rtl="0" eaLnBrk="0" fontAlgn="base" hangingPunct="0">
              <a:spcBef>
                <a:spcPct val="0"/>
              </a:spcBef>
              <a:spcAft>
                <a:spcPct val="0"/>
              </a:spcAft>
              <a:defRPr>
                <a:solidFill>
                  <a:schemeClr val="tx1"/>
                </a:solidFill>
                <a:latin typeface="Arial" pitchFamily="34" charset="0"/>
              </a:defRPr>
            </a:lvl7pPr>
            <a:lvl8pPr marL="3429000" indent="-228600" algn="l" rtl="0" eaLnBrk="0" fontAlgn="base" hangingPunct="0">
              <a:spcBef>
                <a:spcPct val="0"/>
              </a:spcBef>
              <a:spcAft>
                <a:spcPct val="0"/>
              </a:spcAft>
              <a:defRPr>
                <a:solidFill>
                  <a:schemeClr val="tx1"/>
                </a:solidFill>
                <a:latin typeface="Arial" pitchFamily="34" charset="0"/>
              </a:defRPr>
            </a:lvl8pPr>
            <a:lvl9pPr marL="3886200" indent="-228600" algn="l" rtl="0" eaLnBrk="0" fontAlgn="base" hangingPunct="0">
              <a:spcBef>
                <a:spcPct val="0"/>
              </a:spcBef>
              <a:spcAft>
                <a:spcPct val="0"/>
              </a:spcAft>
              <a:defRPr>
                <a:solidFill>
                  <a:schemeClr val="tx1"/>
                </a:solidFill>
                <a:latin typeface="Arial" pitchFamily="34" charset="0"/>
              </a:defRPr>
            </a:lvl9pPr>
          </a:lstStyle>
          <a:p>
            <a:pPr algn="ctr" rtl="1"/>
            <a:r>
              <a:rPr lang="ar-SA" sz="2000">
                <a:solidFill>
                  <a:srgbClr val="E4A04E"/>
                </a:solidFill>
              </a:rPr>
              <a:t>خطوات التنفيذ</a:t>
            </a:r>
            <a:r>
              <a:rPr lang="en-US" sz="2000">
                <a:solidFill>
                  <a:srgbClr val="E4A04E"/>
                </a:solidFill>
              </a:rPr>
              <a:t> </a:t>
            </a:r>
            <a:endParaRPr lang="ar-SA" sz="2000">
              <a:solidFill>
                <a:srgbClr val="E4A04E"/>
              </a:solidFill>
            </a:endParaRPr>
          </a:p>
          <a:p>
            <a:pPr algn="ctr" rtl="1"/>
            <a:endParaRPr lang="ar-SA" sz="2000">
              <a:solidFill>
                <a:srgbClr val="000000"/>
              </a:solidFill>
            </a:endParaRPr>
          </a:p>
          <a:p>
            <a:pPr algn="ctr" rtl="1"/>
            <a:r>
              <a:rPr lang="ar-SA" sz="2000">
                <a:solidFill>
                  <a:srgbClr val="000000"/>
                </a:solidFill>
              </a:rPr>
              <a:t>وتشمل تنفيذ جميع الاعمال المتفق</a:t>
            </a:r>
          </a:p>
          <a:p>
            <a:pPr algn="ctr" rtl="1"/>
            <a:r>
              <a:rPr lang="ar-SA" sz="2000">
                <a:solidFill>
                  <a:srgbClr val="000000"/>
                </a:solidFill>
              </a:rPr>
              <a:t>عليها خلال مرحلة التخطيط</a:t>
            </a:r>
          </a:p>
        </p:txBody>
      </p:sp>
      <p:sp>
        <p:nvSpPr>
          <p:cNvPr id="72711" name="Freeform 7"/>
          <p:cNvSpPr>
            <a:spLocks/>
          </p:cNvSpPr>
          <p:nvPr/>
        </p:nvSpPr>
        <p:spPr bwMode="gray">
          <a:xfrm>
            <a:off x="3222625" y="3255963"/>
            <a:ext cx="903288" cy="1241425"/>
          </a:xfrm>
          <a:custGeom>
            <a:avLst/>
            <a:gdLst>
              <a:gd name="T0" fmla="*/ 580 w 580"/>
              <a:gd name="T1" fmla="*/ 0 h 798"/>
              <a:gd name="T2" fmla="*/ 578 w 580"/>
              <a:gd name="T3" fmla="*/ 90 h 798"/>
              <a:gd name="T4" fmla="*/ 568 w 580"/>
              <a:gd name="T5" fmla="*/ 174 h 798"/>
              <a:gd name="T6" fmla="*/ 552 w 580"/>
              <a:gd name="T7" fmla="*/ 252 h 798"/>
              <a:gd name="T8" fmla="*/ 526 w 580"/>
              <a:gd name="T9" fmla="*/ 324 h 798"/>
              <a:gd name="T10" fmla="*/ 494 w 580"/>
              <a:gd name="T11" fmla="*/ 390 h 798"/>
              <a:gd name="T12" fmla="*/ 452 w 580"/>
              <a:gd name="T13" fmla="*/ 450 h 798"/>
              <a:gd name="T14" fmla="*/ 402 w 580"/>
              <a:gd name="T15" fmla="*/ 508 h 798"/>
              <a:gd name="T16" fmla="*/ 342 w 580"/>
              <a:gd name="T17" fmla="*/ 560 h 798"/>
              <a:gd name="T18" fmla="*/ 270 w 580"/>
              <a:gd name="T19" fmla="*/ 610 h 798"/>
              <a:gd name="T20" fmla="*/ 188 w 580"/>
              <a:gd name="T21" fmla="*/ 656 h 798"/>
              <a:gd name="T22" fmla="*/ 188 w 580"/>
              <a:gd name="T23" fmla="*/ 798 h 798"/>
              <a:gd name="T24" fmla="*/ 0 w 580"/>
              <a:gd name="T25" fmla="*/ 514 h 798"/>
              <a:gd name="T26" fmla="*/ 188 w 580"/>
              <a:gd name="T27" fmla="*/ 230 h 798"/>
              <a:gd name="T28" fmla="*/ 188 w 580"/>
              <a:gd name="T29" fmla="*/ 372 h 798"/>
              <a:gd name="T30" fmla="*/ 224 w 580"/>
              <a:gd name="T31" fmla="*/ 368 h 798"/>
              <a:gd name="T32" fmla="*/ 264 w 580"/>
              <a:gd name="T33" fmla="*/ 356 h 798"/>
              <a:gd name="T34" fmla="*/ 306 w 580"/>
              <a:gd name="T35" fmla="*/ 336 h 798"/>
              <a:gd name="T36" fmla="*/ 348 w 580"/>
              <a:gd name="T37" fmla="*/ 310 h 798"/>
              <a:gd name="T38" fmla="*/ 392 w 580"/>
              <a:gd name="T39" fmla="*/ 280 h 798"/>
              <a:gd name="T40" fmla="*/ 432 w 580"/>
              <a:gd name="T41" fmla="*/ 246 h 798"/>
              <a:gd name="T42" fmla="*/ 472 w 580"/>
              <a:gd name="T43" fmla="*/ 208 h 798"/>
              <a:gd name="T44" fmla="*/ 506 w 580"/>
              <a:gd name="T45" fmla="*/ 166 h 798"/>
              <a:gd name="T46" fmla="*/ 536 w 580"/>
              <a:gd name="T47" fmla="*/ 124 h 798"/>
              <a:gd name="T48" fmla="*/ 558 w 580"/>
              <a:gd name="T49" fmla="*/ 82 h 798"/>
              <a:gd name="T50" fmla="*/ 574 w 580"/>
              <a:gd name="T51" fmla="*/ 40 h 798"/>
              <a:gd name="T52" fmla="*/ 578 w 580"/>
              <a:gd name="T53" fmla="*/ 0 h 798"/>
              <a:gd name="T54" fmla="*/ 580 w 580"/>
              <a:gd name="T55" fmla="*/ 0 h 7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580" h="798">
                <a:moveTo>
                  <a:pt x="580" y="0"/>
                </a:moveTo>
                <a:lnTo>
                  <a:pt x="578" y="90"/>
                </a:lnTo>
                <a:lnTo>
                  <a:pt x="568" y="174"/>
                </a:lnTo>
                <a:lnTo>
                  <a:pt x="552" y="252"/>
                </a:lnTo>
                <a:lnTo>
                  <a:pt x="526" y="324"/>
                </a:lnTo>
                <a:lnTo>
                  <a:pt x="494" y="390"/>
                </a:lnTo>
                <a:lnTo>
                  <a:pt x="452" y="450"/>
                </a:lnTo>
                <a:lnTo>
                  <a:pt x="402" y="508"/>
                </a:lnTo>
                <a:lnTo>
                  <a:pt x="342" y="560"/>
                </a:lnTo>
                <a:lnTo>
                  <a:pt x="270" y="610"/>
                </a:lnTo>
                <a:lnTo>
                  <a:pt x="188" y="656"/>
                </a:lnTo>
                <a:lnTo>
                  <a:pt x="188" y="798"/>
                </a:lnTo>
                <a:lnTo>
                  <a:pt x="0" y="514"/>
                </a:lnTo>
                <a:lnTo>
                  <a:pt x="188" y="230"/>
                </a:lnTo>
                <a:lnTo>
                  <a:pt x="188" y="372"/>
                </a:lnTo>
                <a:lnTo>
                  <a:pt x="224" y="368"/>
                </a:lnTo>
                <a:lnTo>
                  <a:pt x="264" y="356"/>
                </a:lnTo>
                <a:lnTo>
                  <a:pt x="306" y="336"/>
                </a:lnTo>
                <a:lnTo>
                  <a:pt x="348" y="310"/>
                </a:lnTo>
                <a:lnTo>
                  <a:pt x="392" y="280"/>
                </a:lnTo>
                <a:lnTo>
                  <a:pt x="432" y="246"/>
                </a:lnTo>
                <a:lnTo>
                  <a:pt x="472" y="208"/>
                </a:lnTo>
                <a:lnTo>
                  <a:pt x="506" y="166"/>
                </a:lnTo>
                <a:lnTo>
                  <a:pt x="536" y="124"/>
                </a:lnTo>
                <a:lnTo>
                  <a:pt x="558" y="82"/>
                </a:lnTo>
                <a:lnTo>
                  <a:pt x="574" y="40"/>
                </a:lnTo>
                <a:lnTo>
                  <a:pt x="578" y="0"/>
                </a:lnTo>
                <a:lnTo>
                  <a:pt x="580" y="0"/>
                </a:lnTo>
                <a:close/>
              </a:path>
            </a:pathLst>
          </a:custGeom>
          <a:gradFill rotWithShape="1">
            <a:gsLst>
              <a:gs pos="0">
                <a:schemeClr val="accent2"/>
              </a:gs>
              <a:gs pos="100000">
                <a:schemeClr val="accent2">
                  <a:gamma/>
                  <a:tint val="63529"/>
                  <a:invGamma/>
                </a:schemeClr>
              </a:gs>
            </a:gsLst>
            <a:lin ang="0" scaled="1"/>
          </a:gradFill>
          <a:ln>
            <a:noFill/>
          </a:ln>
          <a:extLst>
            <a:ext uri="{91240B29-F687-4F45-9708-019B960494DF}">
              <a14:hiddenLine xmlns:a14="http://schemas.microsoft.com/office/drawing/2010/main" w="0">
                <a:solidFill>
                  <a:srgbClr val="00A06C"/>
                </a:solidFill>
                <a:prstDash val="solid"/>
                <a:round/>
                <a:headEnd/>
                <a:tailEnd/>
              </a14:hiddenLine>
            </a:ext>
          </a:extLst>
        </p:spPr>
        <p:txBody>
          <a:bodyPr/>
          <a:lstStyle/>
          <a:p>
            <a:pPr>
              <a:defRPr/>
            </a:pPr>
            <a:endParaRPr lang="en-US">
              <a:latin typeface="Arial" charset="0"/>
              <a:cs typeface="+mn-cs"/>
            </a:endParaRPr>
          </a:p>
        </p:txBody>
      </p:sp>
      <p:sp>
        <p:nvSpPr>
          <p:cNvPr id="6151" name="AutoShape 8"/>
          <p:cNvSpPr>
            <a:spLocks noChangeAspect="1" noChangeArrowheads="1" noTextEdit="1"/>
          </p:cNvSpPr>
          <p:nvPr/>
        </p:nvSpPr>
        <p:spPr bwMode="gray">
          <a:xfrm flipH="1">
            <a:off x="4868863" y="3252788"/>
            <a:ext cx="909637" cy="12446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a:lstStyle/>
          <a:p>
            <a:endParaRPr lang="ar-EG"/>
          </a:p>
        </p:txBody>
      </p:sp>
      <p:sp>
        <p:nvSpPr>
          <p:cNvPr id="72713" name="Freeform 9"/>
          <p:cNvSpPr>
            <a:spLocks/>
          </p:cNvSpPr>
          <p:nvPr/>
        </p:nvSpPr>
        <p:spPr bwMode="gray">
          <a:xfrm flipH="1">
            <a:off x="4875213" y="3255963"/>
            <a:ext cx="903287" cy="1241425"/>
          </a:xfrm>
          <a:custGeom>
            <a:avLst/>
            <a:gdLst>
              <a:gd name="T0" fmla="*/ 580 w 580"/>
              <a:gd name="T1" fmla="*/ 0 h 798"/>
              <a:gd name="T2" fmla="*/ 578 w 580"/>
              <a:gd name="T3" fmla="*/ 90 h 798"/>
              <a:gd name="T4" fmla="*/ 568 w 580"/>
              <a:gd name="T5" fmla="*/ 174 h 798"/>
              <a:gd name="T6" fmla="*/ 552 w 580"/>
              <a:gd name="T7" fmla="*/ 252 h 798"/>
              <a:gd name="T8" fmla="*/ 526 w 580"/>
              <a:gd name="T9" fmla="*/ 324 h 798"/>
              <a:gd name="T10" fmla="*/ 494 w 580"/>
              <a:gd name="T11" fmla="*/ 390 h 798"/>
              <a:gd name="T12" fmla="*/ 452 w 580"/>
              <a:gd name="T13" fmla="*/ 450 h 798"/>
              <a:gd name="T14" fmla="*/ 402 w 580"/>
              <a:gd name="T15" fmla="*/ 508 h 798"/>
              <a:gd name="T16" fmla="*/ 342 w 580"/>
              <a:gd name="T17" fmla="*/ 560 h 798"/>
              <a:gd name="T18" fmla="*/ 270 w 580"/>
              <a:gd name="T19" fmla="*/ 610 h 798"/>
              <a:gd name="T20" fmla="*/ 188 w 580"/>
              <a:gd name="T21" fmla="*/ 656 h 798"/>
              <a:gd name="T22" fmla="*/ 188 w 580"/>
              <a:gd name="T23" fmla="*/ 798 h 798"/>
              <a:gd name="T24" fmla="*/ 0 w 580"/>
              <a:gd name="T25" fmla="*/ 514 h 798"/>
              <a:gd name="T26" fmla="*/ 188 w 580"/>
              <a:gd name="T27" fmla="*/ 230 h 798"/>
              <a:gd name="T28" fmla="*/ 188 w 580"/>
              <a:gd name="T29" fmla="*/ 372 h 798"/>
              <a:gd name="T30" fmla="*/ 224 w 580"/>
              <a:gd name="T31" fmla="*/ 368 h 798"/>
              <a:gd name="T32" fmla="*/ 264 w 580"/>
              <a:gd name="T33" fmla="*/ 356 h 798"/>
              <a:gd name="T34" fmla="*/ 306 w 580"/>
              <a:gd name="T35" fmla="*/ 336 h 798"/>
              <a:gd name="T36" fmla="*/ 348 w 580"/>
              <a:gd name="T37" fmla="*/ 310 h 798"/>
              <a:gd name="T38" fmla="*/ 392 w 580"/>
              <a:gd name="T39" fmla="*/ 280 h 798"/>
              <a:gd name="T40" fmla="*/ 432 w 580"/>
              <a:gd name="T41" fmla="*/ 246 h 798"/>
              <a:gd name="T42" fmla="*/ 472 w 580"/>
              <a:gd name="T43" fmla="*/ 208 h 798"/>
              <a:gd name="T44" fmla="*/ 506 w 580"/>
              <a:gd name="T45" fmla="*/ 166 h 798"/>
              <a:gd name="T46" fmla="*/ 536 w 580"/>
              <a:gd name="T47" fmla="*/ 124 h 798"/>
              <a:gd name="T48" fmla="*/ 558 w 580"/>
              <a:gd name="T49" fmla="*/ 82 h 798"/>
              <a:gd name="T50" fmla="*/ 574 w 580"/>
              <a:gd name="T51" fmla="*/ 40 h 798"/>
              <a:gd name="T52" fmla="*/ 578 w 580"/>
              <a:gd name="T53" fmla="*/ 0 h 798"/>
              <a:gd name="T54" fmla="*/ 580 w 580"/>
              <a:gd name="T55" fmla="*/ 0 h 798"/>
            </a:gdLst>
            <a:ahLst/>
            <a:cxnLst>
              <a:cxn ang="0">
                <a:pos x="T0" y="T1"/>
              </a:cxn>
              <a:cxn ang="0">
                <a:pos x="T2" y="T3"/>
              </a:cxn>
              <a:cxn ang="0">
                <a:pos x="T4" y="T5"/>
              </a:cxn>
              <a:cxn ang="0">
                <a:pos x="T6" y="T7"/>
              </a:cxn>
              <a:cxn ang="0">
                <a:pos x="T8" y="T9"/>
              </a:cxn>
              <a:cxn ang="0">
                <a:pos x="T10" y="T11"/>
              </a:cxn>
              <a:cxn ang="0">
                <a:pos x="T12" y="T13"/>
              </a:cxn>
              <a:cxn ang="0">
                <a:pos x="T14" y="T15"/>
              </a:cxn>
              <a:cxn ang="0">
                <a:pos x="T16" y="T17"/>
              </a:cxn>
              <a:cxn ang="0">
                <a:pos x="T18" y="T19"/>
              </a:cxn>
              <a:cxn ang="0">
                <a:pos x="T20" y="T21"/>
              </a:cxn>
              <a:cxn ang="0">
                <a:pos x="T22" y="T23"/>
              </a:cxn>
              <a:cxn ang="0">
                <a:pos x="T24" y="T25"/>
              </a:cxn>
              <a:cxn ang="0">
                <a:pos x="T26" y="T27"/>
              </a:cxn>
              <a:cxn ang="0">
                <a:pos x="T28" y="T29"/>
              </a:cxn>
              <a:cxn ang="0">
                <a:pos x="T30" y="T31"/>
              </a:cxn>
              <a:cxn ang="0">
                <a:pos x="T32" y="T33"/>
              </a:cxn>
              <a:cxn ang="0">
                <a:pos x="T34" y="T35"/>
              </a:cxn>
              <a:cxn ang="0">
                <a:pos x="T36" y="T37"/>
              </a:cxn>
              <a:cxn ang="0">
                <a:pos x="T38" y="T39"/>
              </a:cxn>
              <a:cxn ang="0">
                <a:pos x="T40" y="T41"/>
              </a:cxn>
              <a:cxn ang="0">
                <a:pos x="T42" y="T43"/>
              </a:cxn>
              <a:cxn ang="0">
                <a:pos x="T44" y="T45"/>
              </a:cxn>
              <a:cxn ang="0">
                <a:pos x="T46" y="T47"/>
              </a:cxn>
              <a:cxn ang="0">
                <a:pos x="T48" y="T49"/>
              </a:cxn>
              <a:cxn ang="0">
                <a:pos x="T50" y="T51"/>
              </a:cxn>
              <a:cxn ang="0">
                <a:pos x="T52" y="T53"/>
              </a:cxn>
              <a:cxn ang="0">
                <a:pos x="T54" y="T55"/>
              </a:cxn>
            </a:cxnLst>
            <a:rect l="0" t="0" r="r" b="b"/>
            <a:pathLst>
              <a:path w="580" h="798">
                <a:moveTo>
                  <a:pt x="580" y="0"/>
                </a:moveTo>
                <a:lnTo>
                  <a:pt x="578" y="90"/>
                </a:lnTo>
                <a:lnTo>
                  <a:pt x="568" y="174"/>
                </a:lnTo>
                <a:lnTo>
                  <a:pt x="552" y="252"/>
                </a:lnTo>
                <a:lnTo>
                  <a:pt x="526" y="324"/>
                </a:lnTo>
                <a:lnTo>
                  <a:pt x="494" y="390"/>
                </a:lnTo>
                <a:lnTo>
                  <a:pt x="452" y="450"/>
                </a:lnTo>
                <a:lnTo>
                  <a:pt x="402" y="508"/>
                </a:lnTo>
                <a:lnTo>
                  <a:pt x="342" y="560"/>
                </a:lnTo>
                <a:lnTo>
                  <a:pt x="270" y="610"/>
                </a:lnTo>
                <a:lnTo>
                  <a:pt x="188" y="656"/>
                </a:lnTo>
                <a:lnTo>
                  <a:pt x="188" y="798"/>
                </a:lnTo>
                <a:lnTo>
                  <a:pt x="0" y="514"/>
                </a:lnTo>
                <a:lnTo>
                  <a:pt x="188" y="230"/>
                </a:lnTo>
                <a:lnTo>
                  <a:pt x="188" y="372"/>
                </a:lnTo>
                <a:lnTo>
                  <a:pt x="224" y="368"/>
                </a:lnTo>
                <a:lnTo>
                  <a:pt x="264" y="356"/>
                </a:lnTo>
                <a:lnTo>
                  <a:pt x="306" y="336"/>
                </a:lnTo>
                <a:lnTo>
                  <a:pt x="348" y="310"/>
                </a:lnTo>
                <a:lnTo>
                  <a:pt x="392" y="280"/>
                </a:lnTo>
                <a:lnTo>
                  <a:pt x="432" y="246"/>
                </a:lnTo>
                <a:lnTo>
                  <a:pt x="472" y="208"/>
                </a:lnTo>
                <a:lnTo>
                  <a:pt x="506" y="166"/>
                </a:lnTo>
                <a:lnTo>
                  <a:pt x="536" y="124"/>
                </a:lnTo>
                <a:lnTo>
                  <a:pt x="558" y="82"/>
                </a:lnTo>
                <a:lnTo>
                  <a:pt x="574" y="40"/>
                </a:lnTo>
                <a:lnTo>
                  <a:pt x="578" y="0"/>
                </a:lnTo>
                <a:lnTo>
                  <a:pt x="580" y="0"/>
                </a:lnTo>
                <a:close/>
              </a:path>
            </a:pathLst>
          </a:custGeom>
          <a:gradFill rotWithShape="1">
            <a:gsLst>
              <a:gs pos="0">
                <a:schemeClr val="hlink"/>
              </a:gs>
              <a:gs pos="100000">
                <a:schemeClr val="hlink">
                  <a:gamma/>
                  <a:tint val="31765"/>
                  <a:invGamma/>
                </a:schemeClr>
              </a:gs>
            </a:gsLst>
            <a:lin ang="0" scaled="1"/>
          </a:gradFill>
          <a:ln>
            <a:noFill/>
          </a:ln>
          <a:extLst>
            <a:ext uri="{91240B29-F687-4F45-9708-019B960494DF}">
              <a14:hiddenLine xmlns:a14="http://schemas.microsoft.com/office/drawing/2010/main" w="0">
                <a:solidFill>
                  <a:srgbClr val="00A06C"/>
                </a:solidFill>
                <a:prstDash val="solid"/>
                <a:round/>
                <a:headEnd/>
                <a:tailEnd/>
              </a14:hiddenLine>
            </a:ext>
          </a:extLst>
        </p:spPr>
        <p:txBody>
          <a:bodyPr/>
          <a:lstStyle/>
          <a:p>
            <a:pPr>
              <a:defRPr/>
            </a:pPr>
            <a:endParaRPr lang="en-US">
              <a:latin typeface="Arial" charset="0"/>
              <a:cs typeface="+mn-cs"/>
            </a:endParaRPr>
          </a:p>
        </p:txBody>
      </p:sp>
      <p:grpSp>
        <p:nvGrpSpPr>
          <p:cNvPr id="6153" name="Group 10"/>
          <p:cNvGrpSpPr>
            <a:grpSpLocks/>
          </p:cNvGrpSpPr>
          <p:nvPr/>
        </p:nvGrpSpPr>
        <p:grpSpPr bwMode="auto">
          <a:xfrm>
            <a:off x="3048000" y="1628775"/>
            <a:ext cx="2998788" cy="1601788"/>
            <a:chOff x="1997" y="1314"/>
            <a:chExt cx="1889" cy="1009"/>
          </a:xfrm>
        </p:grpSpPr>
        <p:grpSp>
          <p:nvGrpSpPr>
            <p:cNvPr id="6157" name="Group 11"/>
            <p:cNvGrpSpPr>
              <a:grpSpLocks/>
            </p:cNvGrpSpPr>
            <p:nvPr/>
          </p:nvGrpSpPr>
          <p:grpSpPr bwMode="auto">
            <a:xfrm>
              <a:off x="1997" y="1404"/>
              <a:ext cx="1889" cy="919"/>
              <a:chOff x="1973" y="1027"/>
              <a:chExt cx="1926" cy="937"/>
            </a:xfrm>
          </p:grpSpPr>
          <p:sp>
            <p:nvSpPr>
              <p:cNvPr id="72716" name="Oval 12"/>
              <p:cNvSpPr>
                <a:spLocks noChangeArrowheads="1"/>
              </p:cNvSpPr>
              <p:nvPr/>
            </p:nvSpPr>
            <p:spPr bwMode="gray">
              <a:xfrm>
                <a:off x="1994" y="1057"/>
                <a:ext cx="1905" cy="907"/>
              </a:xfrm>
              <a:prstGeom prst="ellipse">
                <a:avLst/>
              </a:prstGeom>
              <a:gradFill rotWithShape="1">
                <a:gsLst>
                  <a:gs pos="0">
                    <a:schemeClr val="hlink"/>
                  </a:gs>
                  <a:gs pos="100000">
                    <a:schemeClr val="hlink">
                      <a:gamma/>
                      <a:shade val="48627"/>
                      <a:invGamma/>
                    </a:schemeClr>
                  </a:gs>
                </a:gsLst>
                <a:lin ang="27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defRPr/>
                </a:pPr>
                <a:endParaRPr lang="en-US">
                  <a:latin typeface="Arial" charset="0"/>
                  <a:cs typeface="+mn-cs"/>
                </a:endParaRPr>
              </a:p>
            </p:txBody>
          </p:sp>
          <p:sp>
            <p:nvSpPr>
              <p:cNvPr id="72717" name="Oval 13"/>
              <p:cNvSpPr>
                <a:spLocks noChangeArrowheads="1"/>
              </p:cNvSpPr>
              <p:nvPr/>
            </p:nvSpPr>
            <p:spPr bwMode="gray">
              <a:xfrm>
                <a:off x="1973" y="1027"/>
                <a:ext cx="1905" cy="907"/>
              </a:xfrm>
              <a:prstGeom prst="ellipse">
                <a:avLst/>
              </a:prstGeom>
              <a:gradFill rotWithShape="1">
                <a:gsLst>
                  <a:gs pos="0">
                    <a:schemeClr val="hlink">
                      <a:gamma/>
                      <a:tint val="44314"/>
                      <a:invGamma/>
                    </a:schemeClr>
                  </a:gs>
                  <a:gs pos="100000">
                    <a:schemeClr val="hlink"/>
                  </a:gs>
                </a:gsLst>
                <a:lin ang="2700000" scaled="1"/>
              </a:gradFill>
              <a:ln>
                <a:noFill/>
              </a:ln>
              <a:effectLst/>
              <a:extLst>
                <a:ext uri="{91240B29-F687-4F45-9708-019B960494DF}">
                  <a14:hiddenLine xmlns:a14="http://schemas.microsoft.com/office/drawing/2010/main" w="9525">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nchor="ctr"/>
              <a:lstStyle/>
              <a:p>
                <a:pPr>
                  <a:defRPr/>
                </a:pPr>
                <a:endParaRPr lang="en-US">
                  <a:latin typeface="Arial" charset="0"/>
                  <a:cs typeface="+mn-cs"/>
                </a:endParaRPr>
              </a:p>
            </p:txBody>
          </p:sp>
        </p:grpSp>
        <p:sp>
          <p:nvSpPr>
            <p:cNvPr id="72718" name="Oval 14"/>
            <p:cNvSpPr>
              <a:spLocks noChangeArrowheads="1"/>
            </p:cNvSpPr>
            <p:nvPr/>
          </p:nvSpPr>
          <p:spPr bwMode="gray">
            <a:xfrm>
              <a:off x="2086" y="1314"/>
              <a:ext cx="1691" cy="845"/>
            </a:xfrm>
            <a:prstGeom prst="ellipse">
              <a:avLst/>
            </a:prstGeom>
            <a:gradFill rotWithShape="1">
              <a:gsLst>
                <a:gs pos="0">
                  <a:schemeClr val="accent1">
                    <a:gamma/>
                    <a:shade val="46275"/>
                    <a:invGamma/>
                  </a:schemeClr>
                </a:gs>
                <a:gs pos="100000">
                  <a:schemeClr val="accent1"/>
                </a:gs>
              </a:gsLst>
              <a:lin ang="2700000" scaled="1"/>
            </a:gradFill>
            <a:ln>
              <a:noFill/>
            </a:ln>
            <a:effectLst/>
            <a:extLst>
              <a:ext uri="{91240B29-F687-4F45-9708-019B960494DF}">
                <a14:hiddenLine xmlns:a14="http://schemas.microsoft.com/office/drawing/2010/main" w="9525" algn="ctr">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eaVert" wrap="none" anchor="ctr"/>
            <a:lstStyle/>
            <a:p>
              <a:pPr>
                <a:defRPr/>
              </a:pPr>
              <a:endParaRPr lang="en-US">
                <a:latin typeface="Arial" charset="0"/>
                <a:cs typeface="+mn-cs"/>
              </a:endParaRPr>
            </a:p>
          </p:txBody>
        </p:sp>
        <p:sp>
          <p:nvSpPr>
            <p:cNvPr id="72719" name="Oval 15"/>
            <p:cNvSpPr>
              <a:spLocks noChangeArrowheads="1"/>
            </p:cNvSpPr>
            <p:nvPr/>
          </p:nvSpPr>
          <p:spPr bwMode="gray">
            <a:xfrm>
              <a:off x="2108" y="1319"/>
              <a:ext cx="1650" cy="824"/>
            </a:xfrm>
            <a:prstGeom prst="ellipse">
              <a:avLst/>
            </a:prstGeom>
            <a:gradFill rotWithShape="1">
              <a:gsLst>
                <a:gs pos="0">
                  <a:schemeClr val="accent1">
                    <a:alpha val="0"/>
                  </a:schemeClr>
                </a:gs>
                <a:gs pos="100000">
                  <a:schemeClr val="accent1">
                    <a:gamma/>
                    <a:tint val="34902"/>
                    <a:invGamma/>
                  </a:schemeClr>
                </a:gs>
              </a:gsLst>
              <a:lin ang="2700000" scaled="1"/>
            </a:gradFill>
            <a:ln>
              <a:noFill/>
            </a:ln>
            <a:effectLst/>
            <a:extLst>
              <a:ext uri="{91240B29-F687-4F45-9708-019B960494DF}">
                <a14:hiddenLine xmlns:a14="http://schemas.microsoft.com/office/drawing/2010/main" w="9525" algn="ctr">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eaVert" wrap="none" anchor="ctr"/>
            <a:lstStyle/>
            <a:p>
              <a:pPr>
                <a:defRPr/>
              </a:pPr>
              <a:endParaRPr lang="en-US">
                <a:latin typeface="Arial" charset="0"/>
                <a:cs typeface="+mn-cs"/>
              </a:endParaRPr>
            </a:p>
          </p:txBody>
        </p:sp>
        <p:sp>
          <p:nvSpPr>
            <p:cNvPr id="72720" name="Oval 16"/>
            <p:cNvSpPr>
              <a:spLocks noChangeArrowheads="1"/>
            </p:cNvSpPr>
            <p:nvPr/>
          </p:nvSpPr>
          <p:spPr bwMode="gray">
            <a:xfrm>
              <a:off x="2125" y="1327"/>
              <a:ext cx="1570" cy="770"/>
            </a:xfrm>
            <a:prstGeom prst="ellipse">
              <a:avLst/>
            </a:prstGeom>
            <a:gradFill rotWithShape="1">
              <a:gsLst>
                <a:gs pos="0">
                  <a:schemeClr val="accent1">
                    <a:gamma/>
                    <a:shade val="79216"/>
                    <a:invGamma/>
                  </a:schemeClr>
                </a:gs>
                <a:gs pos="100000">
                  <a:schemeClr val="accent1">
                    <a:alpha val="48000"/>
                  </a:schemeClr>
                </a:gs>
              </a:gsLst>
              <a:lin ang="2700000" scaled="1"/>
            </a:gradFill>
            <a:ln>
              <a:noFill/>
            </a:ln>
            <a:effectLst/>
            <a:extLst>
              <a:ext uri="{91240B29-F687-4F45-9708-019B960494DF}">
                <a14:hiddenLine xmlns:a14="http://schemas.microsoft.com/office/drawing/2010/main" w="9525" algn="ctr">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eaVert" wrap="none" anchor="ctr"/>
            <a:lstStyle/>
            <a:p>
              <a:pPr>
                <a:defRPr/>
              </a:pPr>
              <a:endParaRPr lang="en-US">
                <a:latin typeface="Arial" charset="0"/>
                <a:cs typeface="+mn-cs"/>
              </a:endParaRPr>
            </a:p>
          </p:txBody>
        </p:sp>
        <p:sp>
          <p:nvSpPr>
            <p:cNvPr id="72721" name="Oval 17"/>
            <p:cNvSpPr>
              <a:spLocks noChangeArrowheads="1"/>
            </p:cNvSpPr>
            <p:nvPr/>
          </p:nvSpPr>
          <p:spPr bwMode="gray">
            <a:xfrm>
              <a:off x="2208" y="1344"/>
              <a:ext cx="1382" cy="624"/>
            </a:xfrm>
            <a:prstGeom prst="ellipse">
              <a:avLst/>
            </a:prstGeom>
            <a:gradFill rotWithShape="1">
              <a:gsLst>
                <a:gs pos="0">
                  <a:schemeClr val="accent1">
                    <a:gamma/>
                    <a:tint val="0"/>
                    <a:invGamma/>
                  </a:schemeClr>
                </a:gs>
                <a:gs pos="100000">
                  <a:schemeClr val="accent1">
                    <a:alpha val="38000"/>
                  </a:schemeClr>
                </a:gs>
              </a:gsLst>
              <a:lin ang="2700000" scaled="1"/>
            </a:gradFill>
            <a:ln>
              <a:noFill/>
            </a:ln>
            <a:effectLst/>
            <a:extLst>
              <a:ext uri="{91240B29-F687-4F45-9708-019B960494DF}">
                <a14:hiddenLine xmlns:a14="http://schemas.microsoft.com/office/drawing/2010/main" w="9525" algn="ctr">
                  <a:solidFill>
                    <a:schemeClr val="tx1"/>
                  </a:solidFill>
                  <a:round/>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eaVert" wrap="none" anchor="ctr"/>
            <a:lstStyle/>
            <a:p>
              <a:pPr>
                <a:defRPr/>
              </a:pPr>
              <a:endParaRPr lang="en-US">
                <a:latin typeface="Arial" charset="0"/>
                <a:cs typeface="+mn-cs"/>
              </a:endParaRPr>
            </a:p>
          </p:txBody>
        </p:sp>
      </p:grpSp>
      <p:sp>
        <p:nvSpPr>
          <p:cNvPr id="6154" name="Text Box 18"/>
          <p:cNvSpPr txBox="1">
            <a:spLocks noChangeArrowheads="1"/>
          </p:cNvSpPr>
          <p:nvPr/>
        </p:nvSpPr>
        <p:spPr bwMode="auto">
          <a:xfrm>
            <a:off x="3597275" y="1676400"/>
            <a:ext cx="1965325" cy="8302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none">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algn="l" rtl="0" eaLnBrk="0" fontAlgn="base" hangingPunct="0">
              <a:spcBef>
                <a:spcPct val="0"/>
              </a:spcBef>
              <a:spcAft>
                <a:spcPct val="0"/>
              </a:spcAft>
              <a:defRPr>
                <a:solidFill>
                  <a:schemeClr val="tx1"/>
                </a:solidFill>
                <a:latin typeface="Arial" pitchFamily="34" charset="0"/>
              </a:defRPr>
            </a:lvl6pPr>
            <a:lvl7pPr marL="2971800" indent="-228600" algn="l" rtl="0" eaLnBrk="0" fontAlgn="base" hangingPunct="0">
              <a:spcBef>
                <a:spcPct val="0"/>
              </a:spcBef>
              <a:spcAft>
                <a:spcPct val="0"/>
              </a:spcAft>
              <a:defRPr>
                <a:solidFill>
                  <a:schemeClr val="tx1"/>
                </a:solidFill>
                <a:latin typeface="Arial" pitchFamily="34" charset="0"/>
              </a:defRPr>
            </a:lvl7pPr>
            <a:lvl8pPr marL="3429000" indent="-228600" algn="l" rtl="0" eaLnBrk="0" fontAlgn="base" hangingPunct="0">
              <a:spcBef>
                <a:spcPct val="0"/>
              </a:spcBef>
              <a:spcAft>
                <a:spcPct val="0"/>
              </a:spcAft>
              <a:defRPr>
                <a:solidFill>
                  <a:schemeClr val="tx1"/>
                </a:solidFill>
                <a:latin typeface="Arial" pitchFamily="34" charset="0"/>
              </a:defRPr>
            </a:lvl8pPr>
            <a:lvl9pPr marL="3886200" indent="-228600" algn="l" rtl="0" eaLnBrk="0" fontAlgn="base" hangingPunct="0">
              <a:spcBef>
                <a:spcPct val="0"/>
              </a:spcBef>
              <a:spcAft>
                <a:spcPct val="0"/>
              </a:spcAft>
              <a:defRPr>
                <a:solidFill>
                  <a:schemeClr val="tx1"/>
                </a:solidFill>
                <a:latin typeface="Arial" pitchFamily="34" charset="0"/>
              </a:defRPr>
            </a:lvl9pPr>
          </a:lstStyle>
          <a:p>
            <a:pPr algn="ctr"/>
            <a:r>
              <a:rPr lang="ar-SA" sz="2400" b="1">
                <a:solidFill>
                  <a:srgbClr val="000000"/>
                </a:solidFill>
              </a:rPr>
              <a:t>مراحل</a:t>
            </a:r>
          </a:p>
          <a:p>
            <a:pPr algn="ctr"/>
            <a:r>
              <a:rPr lang="ar-SA" sz="2400" b="1">
                <a:solidFill>
                  <a:srgbClr val="000000"/>
                </a:solidFill>
              </a:rPr>
              <a:t>الاعمال الكهربائية</a:t>
            </a:r>
            <a:endParaRPr lang="en-US" sz="2400" b="1">
              <a:solidFill>
                <a:srgbClr val="000000"/>
              </a:solidFill>
            </a:endParaRPr>
          </a:p>
        </p:txBody>
      </p:sp>
      <p:sp>
        <p:nvSpPr>
          <p:cNvPr id="6155" name="Text Box 19"/>
          <p:cNvSpPr txBox="1">
            <a:spLocks noChangeArrowheads="1"/>
          </p:cNvSpPr>
          <p:nvPr/>
        </p:nvSpPr>
        <p:spPr bwMode="auto">
          <a:xfrm>
            <a:off x="5734050" y="3581400"/>
            <a:ext cx="2038350" cy="16319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spAutoFit/>
          </a:bodyPr>
          <a:lstStyle>
            <a:lvl1pPr eaLnBrk="0" hangingPunct="0">
              <a:defRPr>
                <a:solidFill>
                  <a:schemeClr val="tx1"/>
                </a:solidFill>
                <a:latin typeface="Arial" pitchFamily="34" charset="0"/>
              </a:defRPr>
            </a:lvl1pPr>
            <a:lvl2pPr marL="742950" indent="-285750" eaLnBrk="0" hangingPunct="0">
              <a:defRPr>
                <a:solidFill>
                  <a:schemeClr val="tx1"/>
                </a:solidFill>
                <a:latin typeface="Arial" pitchFamily="34" charset="0"/>
              </a:defRPr>
            </a:lvl2pPr>
            <a:lvl3pPr marL="1143000" indent="-228600" eaLnBrk="0" hangingPunct="0">
              <a:defRPr>
                <a:solidFill>
                  <a:schemeClr val="tx1"/>
                </a:solidFill>
                <a:latin typeface="Arial" pitchFamily="34" charset="0"/>
              </a:defRPr>
            </a:lvl3pPr>
            <a:lvl4pPr marL="1600200" indent="-228600" eaLnBrk="0" hangingPunct="0">
              <a:defRPr>
                <a:solidFill>
                  <a:schemeClr val="tx1"/>
                </a:solidFill>
                <a:latin typeface="Arial" pitchFamily="34" charset="0"/>
              </a:defRPr>
            </a:lvl4pPr>
            <a:lvl5pPr marL="2057400" indent="-228600" eaLnBrk="0" hangingPunct="0">
              <a:defRPr>
                <a:solidFill>
                  <a:schemeClr val="tx1"/>
                </a:solidFill>
                <a:latin typeface="Arial" pitchFamily="34" charset="0"/>
              </a:defRPr>
            </a:lvl5pPr>
            <a:lvl6pPr marL="2514600" indent="-228600" algn="l" rtl="0" eaLnBrk="0" fontAlgn="base" hangingPunct="0">
              <a:spcBef>
                <a:spcPct val="0"/>
              </a:spcBef>
              <a:spcAft>
                <a:spcPct val="0"/>
              </a:spcAft>
              <a:defRPr>
                <a:solidFill>
                  <a:schemeClr val="tx1"/>
                </a:solidFill>
                <a:latin typeface="Arial" pitchFamily="34" charset="0"/>
              </a:defRPr>
            </a:lvl6pPr>
            <a:lvl7pPr marL="2971800" indent="-228600" algn="l" rtl="0" eaLnBrk="0" fontAlgn="base" hangingPunct="0">
              <a:spcBef>
                <a:spcPct val="0"/>
              </a:spcBef>
              <a:spcAft>
                <a:spcPct val="0"/>
              </a:spcAft>
              <a:defRPr>
                <a:solidFill>
                  <a:schemeClr val="tx1"/>
                </a:solidFill>
                <a:latin typeface="Arial" pitchFamily="34" charset="0"/>
              </a:defRPr>
            </a:lvl7pPr>
            <a:lvl8pPr marL="3429000" indent="-228600" algn="l" rtl="0" eaLnBrk="0" fontAlgn="base" hangingPunct="0">
              <a:spcBef>
                <a:spcPct val="0"/>
              </a:spcBef>
              <a:spcAft>
                <a:spcPct val="0"/>
              </a:spcAft>
              <a:defRPr>
                <a:solidFill>
                  <a:schemeClr val="tx1"/>
                </a:solidFill>
                <a:latin typeface="Arial" pitchFamily="34" charset="0"/>
              </a:defRPr>
            </a:lvl8pPr>
            <a:lvl9pPr marL="3886200" indent="-228600" algn="l" rtl="0" eaLnBrk="0" fontAlgn="base" hangingPunct="0">
              <a:spcBef>
                <a:spcPct val="0"/>
              </a:spcBef>
              <a:spcAft>
                <a:spcPct val="0"/>
              </a:spcAft>
              <a:defRPr>
                <a:solidFill>
                  <a:schemeClr val="tx1"/>
                </a:solidFill>
                <a:latin typeface="Arial" pitchFamily="34" charset="0"/>
              </a:defRPr>
            </a:lvl9pPr>
          </a:lstStyle>
          <a:p>
            <a:pPr algn="ctr" rtl="1"/>
            <a:r>
              <a:rPr lang="ar-SA" sz="2000"/>
              <a:t>خطوات البداية </a:t>
            </a:r>
            <a:endParaRPr lang="ar-SA" sz="2000">
              <a:solidFill>
                <a:srgbClr val="000000"/>
              </a:solidFill>
            </a:endParaRPr>
          </a:p>
          <a:p>
            <a:pPr algn="ctr" rtl="1"/>
            <a:endParaRPr lang="ar-SA" sz="2000">
              <a:solidFill>
                <a:srgbClr val="000000"/>
              </a:solidFill>
            </a:endParaRPr>
          </a:p>
          <a:p>
            <a:pPr algn="ctr" rtl="1"/>
            <a:r>
              <a:rPr lang="ar-SA" sz="2000">
                <a:solidFill>
                  <a:srgbClr val="000000"/>
                </a:solidFill>
              </a:rPr>
              <a:t>وتشمل جميع اعمال التخطيط التي تسبق عملية التنفيذ</a:t>
            </a:r>
            <a:endParaRPr lang="ar-SA" sz="2000"/>
          </a:p>
        </p:txBody>
      </p:sp>
      <p:sp>
        <p:nvSpPr>
          <p:cNvPr id="2" name="Slide Number Placeholder 1"/>
          <p:cNvSpPr>
            <a:spLocks noGrp="1"/>
          </p:cNvSpPr>
          <p:nvPr>
            <p:ph type="sldNum" sz="quarter" idx="12"/>
          </p:nvPr>
        </p:nvSpPr>
        <p:spPr/>
        <p:txBody>
          <a:bodyPr/>
          <a:lstStyle/>
          <a:p>
            <a:pPr>
              <a:defRPr/>
            </a:pPr>
            <a:fld id="{B6DF7F64-04D7-426C-801B-82F9D62F7F7A}" type="slidenum">
              <a:rPr lang="en-US" smtClean="0"/>
              <a:pPr>
                <a:defRPr/>
              </a:pPr>
              <a:t>2</a:t>
            </a:fld>
            <a:endParaRPr lang="en-US"/>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p:txBody>
          <a:bodyPr/>
          <a:lstStyle/>
          <a:p>
            <a:pPr algn="ctr"/>
            <a:r>
              <a:rPr lang="ar-SA" smtClean="0"/>
              <a:t>اولا: خطوات البداية (التخطيط قبل التنفيذ)</a:t>
            </a:r>
            <a:endParaRPr lang="en-US" smtClean="0"/>
          </a:p>
        </p:txBody>
      </p:sp>
      <p:sp>
        <p:nvSpPr>
          <p:cNvPr id="7171" name="Rectangle 3"/>
          <p:cNvSpPr>
            <a:spLocks noGrp="1" noChangeArrowheads="1"/>
          </p:cNvSpPr>
          <p:nvPr>
            <p:ph type="body" idx="1"/>
          </p:nvPr>
        </p:nvSpPr>
        <p:spPr>
          <a:xfrm>
            <a:off x="619125" y="1392238"/>
            <a:ext cx="7824788" cy="4852987"/>
          </a:xfrm>
        </p:spPr>
        <p:txBody>
          <a:bodyPr/>
          <a:lstStyle/>
          <a:p>
            <a:pPr algn="just" rtl="1">
              <a:lnSpc>
                <a:spcPct val="80000"/>
              </a:lnSpc>
            </a:pPr>
            <a:r>
              <a:rPr lang="ar-SA" sz="2200" b="0" smtClean="0">
                <a:solidFill>
                  <a:schemeClr val="accent1"/>
                </a:solidFill>
                <a:latin typeface="Tahoma" pitchFamily="34" charset="0"/>
                <a:cs typeface="Tahoma" pitchFamily="34" charset="0"/>
              </a:rPr>
              <a:t>يتم الإطلاع ودراسة المخطط الكهربائي المعتمد من قبل المكتب الهندسي ومناقشته مع الكهربائي المنفذ وإبداء الملاحظات والتغييرات عليه بالتعاون مع المهندس (الكهربائي) و صاحب العقار فقط وذلك لعدم الإرباك وتحديد المسؤوليات على كل طرف مشارك في تنفيذ العمل على أكمل وجه دون نقصان أو زيادة. اما بالنسبة ل صاحب العقار فيجب ان لا يتردد بتوضيح وطلب وتأكيد أي فكرة يريد تنفيذها في المشروع لكي يتمكن المهندس بدوره من اعلامه متى يأتي دور المباشرة بتطبيق أفكاره ودمجها في أعمال التنفيذ متى أتى وقتها المناسب.</a:t>
            </a:r>
          </a:p>
          <a:p>
            <a:pPr algn="just" rtl="1">
              <a:lnSpc>
                <a:spcPct val="80000"/>
              </a:lnSpc>
            </a:pPr>
            <a:endParaRPr lang="ar-SA" sz="2200" b="0" smtClean="0">
              <a:solidFill>
                <a:schemeClr val="accent1"/>
              </a:solidFill>
              <a:latin typeface="Tahoma" pitchFamily="34" charset="0"/>
              <a:cs typeface="Tahoma" pitchFamily="34" charset="0"/>
            </a:endParaRPr>
          </a:p>
          <a:p>
            <a:pPr algn="just" rtl="1">
              <a:lnSpc>
                <a:spcPct val="80000"/>
              </a:lnSpc>
            </a:pPr>
            <a:r>
              <a:rPr lang="ar-SA" sz="2200" b="0" smtClean="0">
                <a:solidFill>
                  <a:schemeClr val="accent1"/>
                </a:solidFill>
                <a:latin typeface="Tahoma" pitchFamily="34" charset="0"/>
                <a:cs typeface="Tahoma" pitchFamily="34" charset="0"/>
              </a:rPr>
              <a:t>يتم الاتفاق مع الكهربائي على ارض الواقع على المكان المناسب للقطع والأجهزة التالية:</a:t>
            </a:r>
            <a:endParaRPr lang="en-US" sz="2200" b="0" smtClean="0">
              <a:solidFill>
                <a:schemeClr val="accent1"/>
              </a:solidFill>
              <a:latin typeface="Tahoma" pitchFamily="34" charset="0"/>
              <a:cs typeface="Tahoma" pitchFamily="34" charset="0"/>
            </a:endParaRPr>
          </a:p>
          <a:p>
            <a:pPr algn="just" rtl="1">
              <a:lnSpc>
                <a:spcPct val="80000"/>
              </a:lnSpc>
            </a:pPr>
            <a:endParaRPr lang="ar-SA" sz="2900" smtClean="0">
              <a:solidFill>
                <a:schemeClr val="accent1"/>
              </a:solidFill>
              <a:latin typeface="Arial" pitchFamily="34" charset="0"/>
            </a:endParaRPr>
          </a:p>
        </p:txBody>
      </p:sp>
      <p:sp>
        <p:nvSpPr>
          <p:cNvPr id="2" name="Slide Number Placeholder 1"/>
          <p:cNvSpPr>
            <a:spLocks noGrp="1"/>
          </p:cNvSpPr>
          <p:nvPr>
            <p:ph type="sldNum" sz="quarter" idx="12"/>
          </p:nvPr>
        </p:nvSpPr>
        <p:spPr/>
        <p:txBody>
          <a:bodyPr/>
          <a:lstStyle/>
          <a:p>
            <a:pPr>
              <a:defRPr/>
            </a:pPr>
            <a:fld id="{17115F70-1C23-4302-956A-A221688FEC61}" type="slidenum">
              <a:rPr lang="en-US" smtClean="0"/>
              <a:pPr>
                <a:defRPr/>
              </a:pPr>
              <a:t>3</a:t>
            </a:fld>
            <a:endParaRPr lang="en-US"/>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p:txBody>
          <a:bodyPr/>
          <a:lstStyle/>
          <a:p>
            <a:pPr algn="ctr"/>
            <a:r>
              <a:rPr lang="ar-SA" smtClean="0"/>
              <a:t>اولا: خطوات البداية (تابع)</a:t>
            </a:r>
            <a:endParaRPr lang="en-US" smtClean="0"/>
          </a:p>
        </p:txBody>
      </p:sp>
      <p:sp>
        <p:nvSpPr>
          <p:cNvPr id="8195" name="Rectangle 3"/>
          <p:cNvSpPr>
            <a:spLocks noGrp="1" noChangeArrowheads="1"/>
          </p:cNvSpPr>
          <p:nvPr>
            <p:ph idx="1"/>
          </p:nvPr>
        </p:nvSpPr>
        <p:spPr>
          <a:xfrm>
            <a:off x="633413" y="1371600"/>
            <a:ext cx="7824787" cy="4852988"/>
          </a:xfrm>
        </p:spPr>
        <p:txBody>
          <a:bodyPr/>
          <a:lstStyle/>
          <a:p>
            <a:pPr marL="514350" indent="-457200" algn="just" rtl="1">
              <a:buFont typeface="Wingdings" pitchFamily="2" charset="2"/>
              <a:buChar char="ü"/>
            </a:pPr>
            <a:r>
              <a:rPr lang="ar-SA" sz="2200" b="0" smtClean="0">
                <a:solidFill>
                  <a:schemeClr val="accent1"/>
                </a:solidFill>
                <a:latin typeface="Tahoma" pitchFamily="34" charset="0"/>
                <a:cs typeface="Tahoma" pitchFamily="34" charset="0"/>
              </a:rPr>
              <a:t>تحديد مكان مفاتيح الكهرباء بجميع أنواعها مثل المفاتيح التي تكون وظيفتها هي إنارة لمبة والتحكم بها</a:t>
            </a:r>
            <a:r>
              <a:rPr lang="en-US" sz="2200" b="0" smtClean="0">
                <a:solidFill>
                  <a:schemeClr val="accent1"/>
                </a:solidFill>
                <a:latin typeface="Tahoma" pitchFamily="34" charset="0"/>
                <a:cs typeface="Tahoma" pitchFamily="34" charset="0"/>
              </a:rPr>
              <a:t> </a:t>
            </a:r>
            <a:r>
              <a:rPr lang="ar-SA" sz="2200" b="0" smtClean="0">
                <a:solidFill>
                  <a:schemeClr val="accent1"/>
                </a:solidFill>
                <a:latin typeface="Tahoma" pitchFamily="34" charset="0"/>
                <a:cs typeface="Tahoma" pitchFamily="34" charset="0"/>
              </a:rPr>
              <a:t>من مكانين مثل إنارة الدرج ، فيمكن تركيب  مفتاح </a:t>
            </a:r>
            <a:r>
              <a:rPr lang="en-US" sz="2200" b="0" smtClean="0">
                <a:solidFill>
                  <a:schemeClr val="accent1"/>
                </a:solidFill>
                <a:latin typeface="Tahoma" pitchFamily="34" charset="0"/>
                <a:cs typeface="Tahoma" pitchFamily="34" charset="0"/>
              </a:rPr>
              <a:t>Timer</a:t>
            </a:r>
            <a:r>
              <a:rPr lang="ar-SA" sz="2200" b="0" smtClean="0">
                <a:solidFill>
                  <a:schemeClr val="accent1"/>
                </a:solidFill>
                <a:latin typeface="Tahoma" pitchFamily="34" charset="0"/>
                <a:cs typeface="Tahoma" pitchFamily="34" charset="0"/>
              </a:rPr>
              <a:t> وهو الأفضل لمطالع الدرج.</a:t>
            </a:r>
            <a:r>
              <a:rPr lang="en-US" sz="2200" b="0" smtClean="0">
                <a:solidFill>
                  <a:schemeClr val="accent1"/>
                </a:solidFill>
                <a:latin typeface="Tahoma" pitchFamily="34" charset="0"/>
                <a:cs typeface="Tahoma" pitchFamily="34" charset="0"/>
              </a:rPr>
              <a:t> </a:t>
            </a:r>
          </a:p>
          <a:p>
            <a:pPr marL="514350" indent="-457200" algn="r" rtl="1">
              <a:buFont typeface="Verdana" pitchFamily="34" charset="0"/>
              <a:buAutoNum type="arabicPeriod"/>
            </a:pPr>
            <a:endParaRPr lang="ar-SA" sz="2200" b="0" smtClean="0">
              <a:solidFill>
                <a:schemeClr val="accent1"/>
              </a:solidFill>
              <a:latin typeface="Tahoma" pitchFamily="34" charset="0"/>
              <a:cs typeface="Tahoma" pitchFamily="34" charset="0"/>
            </a:endParaRPr>
          </a:p>
          <a:p>
            <a:pPr marL="514350" indent="-457200" algn="just" rtl="1">
              <a:buFont typeface="Wingdings" pitchFamily="2" charset="2"/>
              <a:buChar char="ü"/>
            </a:pPr>
            <a:r>
              <a:rPr lang="ar-SA" sz="2200" b="0" smtClean="0">
                <a:solidFill>
                  <a:schemeClr val="accent1"/>
                </a:solidFill>
                <a:latin typeface="Tahoma" pitchFamily="34" charset="0"/>
                <a:cs typeface="Tahoma" pitchFamily="34" charset="0"/>
              </a:rPr>
              <a:t>تحديد مكان وحدات الإنارة الرئيسية المعتمد عليها في الانارة بجميع أجزاء العقار على الأسقف والجدران والغاية المرجوة منها من جميع الجوانب سواء بقوة الضوء أو لون الاضائة أو شكل القطعة (تحديد وحدة نيون ، سبوت لايت ، ....الخ).</a:t>
            </a:r>
            <a:endParaRPr lang="en-US" sz="2200" b="0" smtClean="0">
              <a:solidFill>
                <a:schemeClr val="accent1"/>
              </a:solidFill>
              <a:latin typeface="Tahoma" pitchFamily="34" charset="0"/>
              <a:cs typeface="Tahoma" pitchFamily="34" charset="0"/>
            </a:endParaRPr>
          </a:p>
          <a:p>
            <a:pPr marL="514350" indent="-457200" algn="r" rtl="1">
              <a:buFont typeface="Verdana" pitchFamily="34" charset="0"/>
              <a:buAutoNum type="arabicPeriod"/>
            </a:pPr>
            <a:endParaRPr lang="ar-SA" sz="2200" b="0" smtClean="0">
              <a:solidFill>
                <a:schemeClr val="accent1"/>
              </a:solidFill>
              <a:latin typeface="Tahoma" pitchFamily="34" charset="0"/>
              <a:cs typeface="Tahoma" pitchFamily="34" charset="0"/>
            </a:endParaRPr>
          </a:p>
          <a:p>
            <a:pPr marL="514350" indent="-457200" algn="just" rtl="1">
              <a:buFont typeface="Wingdings" pitchFamily="2" charset="2"/>
              <a:buChar char="ü"/>
            </a:pPr>
            <a:r>
              <a:rPr lang="ar-SA" sz="2200" b="0" smtClean="0">
                <a:solidFill>
                  <a:schemeClr val="accent1"/>
                </a:solidFill>
                <a:latin typeface="Tahoma" pitchFamily="34" charset="0"/>
                <a:cs typeface="Tahoma" pitchFamily="34" charset="0"/>
              </a:rPr>
              <a:t>تحديد مكان وحدات الإنارة فى حالات الطوارئ و وحدات الإنذار أو الحريق .</a:t>
            </a:r>
            <a:endParaRPr lang="en-US" sz="2200" b="0" smtClean="0">
              <a:solidFill>
                <a:schemeClr val="accent1"/>
              </a:solidFill>
              <a:latin typeface="Tahoma" pitchFamily="34" charset="0"/>
              <a:cs typeface="Tahoma" pitchFamily="34" charset="0"/>
            </a:endParaRPr>
          </a:p>
          <a:p>
            <a:pPr marL="514350" indent="-457200" algn="r" rtl="1">
              <a:buFont typeface="Verdana" pitchFamily="34" charset="0"/>
              <a:buAutoNum type="arabicPeriod"/>
            </a:pPr>
            <a:endParaRPr lang="ar-SA" sz="2200" b="0" smtClean="0">
              <a:solidFill>
                <a:schemeClr val="accent1"/>
              </a:solidFill>
              <a:latin typeface="Tahoma" pitchFamily="34" charset="0"/>
              <a:cs typeface="Tahoma" pitchFamily="34" charset="0"/>
            </a:endParaRPr>
          </a:p>
          <a:p>
            <a:pPr marL="514350" indent="-457200" algn="just" rtl="1">
              <a:buFont typeface="Wingdings" pitchFamily="2" charset="2"/>
              <a:buChar char="ü"/>
            </a:pPr>
            <a:r>
              <a:rPr lang="ar-SA" sz="2200" b="0" smtClean="0">
                <a:solidFill>
                  <a:schemeClr val="accent1"/>
                </a:solidFill>
                <a:latin typeface="Tahoma" pitchFamily="34" charset="0"/>
                <a:cs typeface="Tahoma" pitchFamily="34" charset="0"/>
              </a:rPr>
              <a:t>تحديد مكان أباريز الكهرباء و الهاتف في الغرف والصالونات.</a:t>
            </a:r>
          </a:p>
        </p:txBody>
      </p:sp>
      <p:sp>
        <p:nvSpPr>
          <p:cNvPr id="2" name="Slide Number Placeholder 1"/>
          <p:cNvSpPr>
            <a:spLocks noGrp="1"/>
          </p:cNvSpPr>
          <p:nvPr>
            <p:ph type="sldNum" sz="quarter" idx="12"/>
          </p:nvPr>
        </p:nvSpPr>
        <p:spPr/>
        <p:txBody>
          <a:bodyPr/>
          <a:lstStyle/>
          <a:p>
            <a:pPr>
              <a:defRPr/>
            </a:pPr>
            <a:fld id="{1FB2D6BD-690F-4DB1-9B29-438A73CA4A67}" type="slidenum">
              <a:rPr lang="en-US" smtClean="0"/>
              <a:pPr>
                <a:defRPr/>
              </a:pPr>
              <a:t>4</a:t>
            </a:fld>
            <a:endParaRPr lang="en-US"/>
          </a:p>
        </p:txBody>
      </p:sp>
    </p:spTree>
  </p:cSld>
  <p:clrMapOvr>
    <a:overrideClrMapping bg1="lt1" tx1="dk1" bg2="lt2" tx2="dk2" accent1="accent1" accent2="accent2" accent3="accent3" accent4="accent4" accent5="accent5" accent6="accent6" hlink="hlink" folHlink="folHlink"/>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2"/>
          <p:cNvSpPr>
            <a:spLocks noGrp="1" noChangeArrowheads="1"/>
          </p:cNvSpPr>
          <p:nvPr>
            <p:ph type="title"/>
          </p:nvPr>
        </p:nvSpPr>
        <p:spPr/>
        <p:txBody>
          <a:bodyPr/>
          <a:lstStyle/>
          <a:p>
            <a:pPr algn="ctr"/>
            <a:r>
              <a:rPr lang="ar-SA" smtClean="0"/>
              <a:t>اولا: خطوات البداية (تابع)</a:t>
            </a:r>
            <a:endParaRPr lang="en-US" smtClean="0"/>
          </a:p>
        </p:txBody>
      </p:sp>
      <p:sp>
        <p:nvSpPr>
          <p:cNvPr id="71683" name="Rectangle 3"/>
          <p:cNvSpPr>
            <a:spLocks noGrp="1" noChangeArrowheads="1"/>
          </p:cNvSpPr>
          <p:nvPr>
            <p:ph type="body" idx="1"/>
          </p:nvPr>
        </p:nvSpPr>
        <p:spPr>
          <a:xfrm>
            <a:off x="633413" y="1219200"/>
            <a:ext cx="7824787" cy="4852988"/>
          </a:xfrm>
        </p:spPr>
        <p:txBody>
          <a:bodyPr/>
          <a:lstStyle/>
          <a:p>
            <a:pPr marL="57150" indent="0" algn="just" rtl="1">
              <a:buFont typeface="Wingdings" pitchFamily="2" charset="2"/>
              <a:buNone/>
              <a:defRPr/>
            </a:pPr>
            <a:endParaRPr lang="ar-SA" sz="2200" b="0" dirty="0" smtClean="0">
              <a:solidFill>
                <a:schemeClr val="accent1"/>
              </a:solidFill>
              <a:latin typeface="Tahoma" pitchFamily="34" charset="0"/>
              <a:ea typeface="Tahoma" pitchFamily="34" charset="0"/>
              <a:cs typeface="Tahoma" pitchFamily="34" charset="0"/>
            </a:endParaRPr>
          </a:p>
          <a:p>
            <a:pPr marL="514350" indent="-457200"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a:t>
            </a:r>
            <a:r>
              <a:rPr lang="ar-SA" sz="2200" b="0" dirty="0">
                <a:solidFill>
                  <a:schemeClr val="accent1"/>
                </a:solidFill>
                <a:latin typeface="Tahoma" pitchFamily="34" charset="0"/>
                <a:ea typeface="Tahoma" pitchFamily="34" charset="0"/>
                <a:cs typeface="Tahoma" pitchFamily="34" charset="0"/>
              </a:rPr>
              <a:t>مكان أباريز ومفاتيح المطابخ والتأسيس لجميع إنارة الديكورات في خزائن المطبخ والشفاط وعمل أباريز ضد الرطوبة لفلتر الماء أسفل المغسلة وأي أجهزة ممكن أن تكون أسفل المغسلة وذلك بالتعاون مع شركة تصميم المطابخ والديكور بواسطة عمل سكتش للمطبخ يوضح به مكان الأباريز ومفاتيح التشغيل لجميع أجهزة المطبخ</a:t>
            </a:r>
            <a:r>
              <a:rPr lang="en-US" sz="2200" b="0" dirty="0">
                <a:solidFill>
                  <a:schemeClr val="accent1"/>
                </a:solidFill>
                <a:latin typeface="Tahoma" pitchFamily="34" charset="0"/>
                <a:ea typeface="Tahoma" pitchFamily="34" charset="0"/>
                <a:cs typeface="Tahoma" pitchFamily="34" charset="0"/>
              </a:rPr>
              <a:t> </a:t>
            </a:r>
            <a:r>
              <a:rPr lang="ar-SA" sz="2200" b="0" dirty="0">
                <a:solidFill>
                  <a:schemeClr val="accent1"/>
                </a:solidFill>
                <a:latin typeface="Tahoma" pitchFamily="34" charset="0"/>
                <a:ea typeface="Tahoma" pitchFamily="34" charset="0"/>
                <a:cs typeface="Tahoma" pitchFamily="34" charset="0"/>
              </a:rPr>
              <a:t>.</a:t>
            </a:r>
          </a:p>
          <a:p>
            <a:pPr marL="514350" indent="-457200" algn="just" rtl="1">
              <a:buFont typeface="Wingdings" pitchFamily="2" charset="2"/>
              <a:buChar char="ü"/>
              <a:defRPr/>
            </a:pPr>
            <a:endParaRPr lang="ar-SA" sz="2200" b="0" dirty="0">
              <a:solidFill>
                <a:schemeClr val="accent1"/>
              </a:solidFill>
              <a:latin typeface="Tahoma" pitchFamily="34" charset="0"/>
              <a:ea typeface="Tahoma" pitchFamily="34" charset="0"/>
              <a:cs typeface="Tahoma" pitchFamily="34" charset="0"/>
            </a:endParaRPr>
          </a:p>
          <a:p>
            <a:pPr marL="514350" indent="-457200" algn="just" rtl="1">
              <a:buFont typeface="Wingdings" pitchFamily="2" charset="2"/>
              <a:buChar char="ü"/>
              <a:defRPr/>
            </a:pPr>
            <a:r>
              <a:rPr lang="ar-SA" sz="2200" b="0" dirty="0">
                <a:solidFill>
                  <a:schemeClr val="accent1"/>
                </a:solidFill>
                <a:latin typeface="Tahoma" pitchFamily="34" charset="0"/>
                <a:ea typeface="Tahoma" pitchFamily="34" charset="0"/>
                <a:cs typeface="Tahoma" pitchFamily="34" charset="0"/>
              </a:rPr>
              <a:t>تحديد مكان أباريز الـ</a:t>
            </a:r>
            <a:r>
              <a:rPr lang="en-US" sz="2200" b="0" dirty="0">
                <a:solidFill>
                  <a:schemeClr val="accent1"/>
                </a:solidFill>
                <a:latin typeface="Tahoma" pitchFamily="34" charset="0"/>
                <a:ea typeface="Tahoma" pitchFamily="34" charset="0"/>
                <a:cs typeface="Tahoma" pitchFamily="34" charset="0"/>
              </a:rPr>
              <a:t> dsl </a:t>
            </a:r>
            <a:r>
              <a:rPr lang="ar-SA" sz="2200" b="0" dirty="0">
                <a:solidFill>
                  <a:schemeClr val="accent1"/>
                </a:solidFill>
                <a:latin typeface="Tahoma" pitchFamily="34" charset="0"/>
                <a:ea typeface="Tahoma" pitchFamily="34" charset="0"/>
                <a:cs typeface="Tahoma" pitchFamily="34" charset="0"/>
              </a:rPr>
              <a:t>لشبكة الكمبيوتر</a:t>
            </a:r>
            <a:r>
              <a:rPr lang="en-US" sz="2200" b="0" dirty="0">
                <a:solidFill>
                  <a:schemeClr val="accent1"/>
                </a:solidFill>
                <a:latin typeface="Tahoma" pitchFamily="34" charset="0"/>
                <a:ea typeface="Tahoma" pitchFamily="34" charset="0"/>
                <a:cs typeface="Tahoma" pitchFamily="34" charset="0"/>
              </a:rPr>
              <a:t> </a:t>
            </a:r>
            <a:r>
              <a:rPr lang="ar-SA" sz="2200" b="0" dirty="0">
                <a:solidFill>
                  <a:schemeClr val="accent1"/>
                </a:solidFill>
                <a:latin typeface="Tahoma" pitchFamily="34" charset="0"/>
                <a:ea typeface="Tahoma" pitchFamily="34" charset="0"/>
                <a:cs typeface="Tahoma" pitchFamily="34" charset="0"/>
              </a:rPr>
              <a:t>و</a:t>
            </a:r>
            <a:r>
              <a:rPr lang="en-US" sz="2200" b="0" dirty="0">
                <a:solidFill>
                  <a:schemeClr val="accent1"/>
                </a:solidFill>
                <a:latin typeface="Tahoma" pitchFamily="34" charset="0"/>
                <a:ea typeface="Tahoma" pitchFamily="34" charset="0"/>
                <a:cs typeface="Tahoma" pitchFamily="34" charset="0"/>
              </a:rPr>
              <a:t> </a:t>
            </a:r>
            <a:r>
              <a:rPr lang="ar-SA" sz="2200" b="0" dirty="0">
                <a:solidFill>
                  <a:schemeClr val="accent1"/>
                </a:solidFill>
                <a:latin typeface="Tahoma" pitchFamily="34" charset="0"/>
                <a:ea typeface="Tahoma" pitchFamily="34" charset="0"/>
                <a:cs typeface="Tahoma" pitchFamily="34" charset="0"/>
              </a:rPr>
              <a:t>الإنترنت في جميع </a:t>
            </a:r>
            <a:r>
              <a:rPr lang="ar-SA" sz="2200" b="0" dirty="0" smtClean="0">
                <a:solidFill>
                  <a:schemeClr val="accent1"/>
                </a:solidFill>
                <a:latin typeface="Tahoma" pitchFamily="34" charset="0"/>
                <a:ea typeface="Tahoma" pitchFamily="34" charset="0"/>
                <a:cs typeface="Tahoma" pitchFamily="34" charset="0"/>
              </a:rPr>
              <a:t>المرافق وكذلك بالنسبة ل</a:t>
            </a:r>
            <a:r>
              <a:rPr lang="ar-SA" sz="2200" b="0" dirty="0">
                <a:solidFill>
                  <a:schemeClr val="accent1"/>
                </a:solidFill>
                <a:latin typeface="Tahoma" pitchFamily="34" charset="0"/>
                <a:ea typeface="Tahoma" pitchFamily="34" charset="0"/>
                <a:cs typeface="Tahoma" pitchFamily="34" charset="0"/>
              </a:rPr>
              <a:t> أباريز الستلايت المركزي أو الفرعي</a:t>
            </a:r>
            <a:r>
              <a:rPr lang="ar-SA" sz="2200" b="0" dirty="0" smtClean="0">
                <a:solidFill>
                  <a:schemeClr val="accent1"/>
                </a:solidFill>
                <a:latin typeface="Tahoma" pitchFamily="34" charset="0"/>
                <a:ea typeface="Tahoma" pitchFamily="34" charset="0"/>
                <a:cs typeface="Tahoma" pitchFamily="34" charset="0"/>
              </a:rPr>
              <a:t> .</a:t>
            </a:r>
            <a:endParaRPr lang="ar-SA" sz="2200" b="0" dirty="0">
              <a:solidFill>
                <a:schemeClr val="accent1"/>
              </a:solidFill>
              <a:latin typeface="Tahoma" pitchFamily="34" charset="0"/>
              <a:ea typeface="Tahoma" pitchFamily="34" charset="0"/>
              <a:cs typeface="Tahoma" pitchFamily="34" charset="0"/>
            </a:endParaRPr>
          </a:p>
          <a:p>
            <a:pPr marL="514350" indent="-457200" algn="just" rtl="1">
              <a:buFont typeface="Wingdings" pitchFamily="2" charset="2"/>
              <a:buChar char="ü"/>
              <a:defRPr/>
            </a:pPr>
            <a:endParaRPr lang="ar-SA" sz="2200" b="0" dirty="0" smtClean="0">
              <a:solidFill>
                <a:schemeClr val="accent1"/>
              </a:solidFill>
              <a:latin typeface="Tahoma" pitchFamily="34" charset="0"/>
              <a:ea typeface="Tahoma" pitchFamily="34" charset="0"/>
              <a:cs typeface="Tahoma" pitchFamily="34" charset="0"/>
            </a:endParaRPr>
          </a:p>
          <a:p>
            <a:pPr marL="514350" indent="-457200" algn="just" rtl="1">
              <a:buFont typeface="Wingdings" pitchFamily="2" charset="2"/>
              <a:buChar char="ü"/>
              <a:defRPr/>
            </a:pPr>
            <a:r>
              <a:rPr lang="ar-SA" sz="2200" b="0" dirty="0">
                <a:solidFill>
                  <a:schemeClr val="accent1"/>
                </a:solidFill>
                <a:latin typeface="Tahoma" pitchFamily="34" charset="0"/>
                <a:ea typeface="Tahoma" pitchFamily="34" charset="0"/>
                <a:cs typeface="Tahoma" pitchFamily="34" charset="0"/>
              </a:rPr>
              <a:t>تحديد مكان أجهزة التكييف المتوقعة في جميع المرافق وبالتعاون </a:t>
            </a:r>
            <a:r>
              <a:rPr lang="ar-SA" sz="2200" b="0" dirty="0" smtClean="0">
                <a:solidFill>
                  <a:schemeClr val="accent1"/>
                </a:solidFill>
                <a:latin typeface="Tahoma" pitchFamily="34" charset="0"/>
                <a:ea typeface="Tahoma" pitchFamily="34" charset="0"/>
                <a:cs typeface="Tahoma" pitchFamily="34" charset="0"/>
              </a:rPr>
              <a:t>مع المسؤول عن أجهزة </a:t>
            </a:r>
            <a:r>
              <a:rPr lang="ar-SA" sz="2200" b="0" dirty="0">
                <a:solidFill>
                  <a:schemeClr val="accent1"/>
                </a:solidFill>
                <a:latin typeface="Tahoma" pitchFamily="34" charset="0"/>
                <a:ea typeface="Tahoma" pitchFamily="34" charset="0"/>
                <a:cs typeface="Tahoma" pitchFamily="34" charset="0"/>
              </a:rPr>
              <a:t>التكييف.</a:t>
            </a:r>
          </a:p>
        </p:txBody>
      </p:sp>
      <p:sp>
        <p:nvSpPr>
          <p:cNvPr id="2" name="Slide Number Placeholder 1"/>
          <p:cNvSpPr>
            <a:spLocks noGrp="1"/>
          </p:cNvSpPr>
          <p:nvPr>
            <p:ph type="sldNum" sz="quarter" idx="12"/>
          </p:nvPr>
        </p:nvSpPr>
        <p:spPr/>
        <p:txBody>
          <a:bodyPr/>
          <a:lstStyle/>
          <a:p>
            <a:pPr>
              <a:defRPr/>
            </a:pPr>
            <a:fld id="{299A45F2-0BAB-49BB-8FC4-FE14858C4C34}" type="slidenum">
              <a:rPr lang="en-US" smtClean="0"/>
              <a:pPr>
                <a:defRPr/>
              </a:pPr>
              <a:t>5</a:t>
            </a:fld>
            <a:endParaRPr lang="en-US"/>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p:txBody>
          <a:bodyPr/>
          <a:lstStyle/>
          <a:p>
            <a:pPr algn="ctr"/>
            <a:r>
              <a:rPr lang="ar-SA" smtClean="0"/>
              <a:t>اولا: خطوات البداية (تابع)</a:t>
            </a:r>
            <a:endParaRPr lang="en-US" smtClean="0"/>
          </a:p>
        </p:txBody>
      </p:sp>
      <p:sp>
        <p:nvSpPr>
          <p:cNvPr id="71683" name="Rectangle 3"/>
          <p:cNvSpPr>
            <a:spLocks noGrp="1" noChangeArrowheads="1"/>
          </p:cNvSpPr>
          <p:nvPr>
            <p:ph type="body" idx="1"/>
          </p:nvPr>
        </p:nvSpPr>
        <p:spPr>
          <a:xfrm>
            <a:off x="619125" y="1392238"/>
            <a:ext cx="7824788" cy="4852987"/>
          </a:xfrm>
        </p:spPr>
        <p:txBody>
          <a:bodyPr/>
          <a:lstStyle/>
          <a:p>
            <a:pPr marL="400050"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مكان </a:t>
            </a:r>
            <a:r>
              <a:rPr lang="ar-SA" sz="2200" b="0" dirty="0">
                <a:solidFill>
                  <a:schemeClr val="accent1"/>
                </a:solidFill>
                <a:latin typeface="Tahoma" pitchFamily="34" charset="0"/>
                <a:ea typeface="Tahoma" pitchFamily="34" charset="0"/>
                <a:cs typeface="Tahoma" pitchFamily="34" charset="0"/>
              </a:rPr>
              <a:t>أجهزة الأنتركوم والأنترفون والنوع الذي سوف يركب </a:t>
            </a:r>
            <a:r>
              <a:rPr lang="ar-SA" sz="2200" b="0" dirty="0" smtClean="0">
                <a:solidFill>
                  <a:schemeClr val="accent1"/>
                </a:solidFill>
                <a:latin typeface="Tahoma" pitchFamily="34" charset="0"/>
                <a:ea typeface="Tahoma" pitchFamily="34" charset="0"/>
                <a:cs typeface="Tahoma" pitchFamily="34" charset="0"/>
              </a:rPr>
              <a:t>سواء كان مع </a:t>
            </a:r>
            <a:r>
              <a:rPr lang="ar-SA" sz="2200" b="0" dirty="0">
                <a:solidFill>
                  <a:schemeClr val="accent1"/>
                </a:solidFill>
                <a:latin typeface="Tahoma" pitchFamily="34" charset="0"/>
                <a:ea typeface="Tahoma" pitchFamily="34" charset="0"/>
                <a:cs typeface="Tahoma" pitchFamily="34" charset="0"/>
              </a:rPr>
              <a:t>كاميرا أو بدون ومن المفضل التأسيس للأنواع ذات الكاميرا لسهولة التبديل من عادي إلى كاميرا في المستقبل</a:t>
            </a:r>
            <a:r>
              <a:rPr lang="en-US" sz="2200" b="0" dirty="0">
                <a:solidFill>
                  <a:schemeClr val="accent1"/>
                </a:solidFill>
                <a:latin typeface="Tahoma" pitchFamily="34" charset="0"/>
                <a:ea typeface="Tahoma" pitchFamily="34" charset="0"/>
                <a:cs typeface="Tahoma" pitchFamily="34" charset="0"/>
              </a:rPr>
              <a:t> </a:t>
            </a:r>
            <a:r>
              <a:rPr lang="ar-SA" sz="2200" b="0" dirty="0" smtClean="0">
                <a:solidFill>
                  <a:schemeClr val="accent1"/>
                </a:solidFill>
                <a:latin typeface="Tahoma" pitchFamily="34" charset="0"/>
                <a:ea typeface="Tahoma" pitchFamily="34" charset="0"/>
                <a:cs typeface="Tahoma" pitchFamily="34" charset="0"/>
              </a:rPr>
              <a:t>.</a:t>
            </a:r>
            <a:endParaRPr lang="ar-SA" sz="2200" b="0" dirty="0">
              <a:solidFill>
                <a:schemeClr val="accent1"/>
              </a:solidFill>
              <a:latin typeface="Tahoma" pitchFamily="34" charset="0"/>
              <a:ea typeface="Tahoma" pitchFamily="34" charset="0"/>
              <a:cs typeface="Tahoma" pitchFamily="34" charset="0"/>
            </a:endParaRPr>
          </a:p>
          <a:p>
            <a:pPr marL="400050" algn="just" rtl="1">
              <a:buFont typeface="Wingdings" pitchFamily="2" charset="2"/>
              <a:buChar char="ü"/>
              <a:defRPr/>
            </a:pPr>
            <a:endParaRPr lang="ar-SA" sz="2200" b="0" dirty="0">
              <a:solidFill>
                <a:schemeClr val="accent1"/>
              </a:solidFill>
              <a:latin typeface="Tahoma" pitchFamily="34" charset="0"/>
              <a:ea typeface="Tahoma" pitchFamily="34" charset="0"/>
              <a:cs typeface="Tahoma" pitchFamily="34" charset="0"/>
            </a:endParaRPr>
          </a:p>
          <a:p>
            <a:pPr marL="400050"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مكان </a:t>
            </a:r>
            <a:r>
              <a:rPr lang="ar-SA" sz="2200" b="0" dirty="0">
                <a:solidFill>
                  <a:schemeClr val="accent1"/>
                </a:solidFill>
                <a:latin typeface="Tahoma" pitchFamily="34" charset="0"/>
                <a:ea typeface="Tahoma" pitchFamily="34" charset="0"/>
                <a:cs typeface="Tahoma" pitchFamily="34" charset="0"/>
              </a:rPr>
              <a:t>شاشات التلفاز وخاصة الشاشات المعلقة على الجدار والتأسيس لها بشكل </a:t>
            </a:r>
            <a:r>
              <a:rPr lang="ar-SA" sz="2200" b="0" dirty="0" smtClean="0">
                <a:solidFill>
                  <a:schemeClr val="accent1"/>
                </a:solidFill>
                <a:latin typeface="Tahoma" pitchFamily="34" charset="0"/>
                <a:ea typeface="Tahoma" pitchFamily="34" charset="0"/>
                <a:cs typeface="Tahoma" pitchFamily="34" charset="0"/>
              </a:rPr>
              <a:t>مخفي بمعني</a:t>
            </a:r>
            <a:r>
              <a:rPr lang="en-US" sz="2200" b="0" dirty="0">
                <a:solidFill>
                  <a:schemeClr val="accent1"/>
                </a:solidFill>
                <a:latin typeface="Tahoma" pitchFamily="34" charset="0"/>
                <a:ea typeface="Tahoma" pitchFamily="34" charset="0"/>
                <a:cs typeface="Tahoma" pitchFamily="34" charset="0"/>
              </a:rPr>
              <a:t> </a:t>
            </a:r>
            <a:r>
              <a:rPr lang="ar-SA" sz="2200" b="0" dirty="0" smtClean="0">
                <a:solidFill>
                  <a:schemeClr val="accent1"/>
                </a:solidFill>
                <a:latin typeface="Tahoma" pitchFamily="34" charset="0"/>
                <a:ea typeface="Tahoma" pitchFamily="34" charset="0"/>
                <a:cs typeface="Tahoma" pitchFamily="34" charset="0"/>
              </a:rPr>
              <a:t>ان نرى </a:t>
            </a:r>
            <a:r>
              <a:rPr lang="ar-SA" sz="2200" b="0" dirty="0">
                <a:solidFill>
                  <a:schemeClr val="accent1"/>
                </a:solidFill>
                <a:latin typeface="Tahoma" pitchFamily="34" charset="0"/>
                <a:ea typeface="Tahoma" pitchFamily="34" charset="0"/>
                <a:cs typeface="Tahoma" pitchFamily="34" charset="0"/>
              </a:rPr>
              <a:t>الشاشة </a:t>
            </a:r>
            <a:r>
              <a:rPr lang="ar-SA" sz="2200" b="0" dirty="0" smtClean="0">
                <a:solidFill>
                  <a:schemeClr val="accent1"/>
                </a:solidFill>
                <a:latin typeface="Tahoma" pitchFamily="34" charset="0"/>
                <a:ea typeface="Tahoma" pitchFamily="34" charset="0"/>
                <a:cs typeface="Tahoma" pitchFamily="34" charset="0"/>
              </a:rPr>
              <a:t>كأنها برواز بدون اسلاك.</a:t>
            </a:r>
          </a:p>
          <a:p>
            <a:pPr marL="400050" algn="just" rtl="1">
              <a:buFont typeface="Wingdings" pitchFamily="2" charset="2"/>
              <a:buChar char="ü"/>
              <a:defRPr/>
            </a:pPr>
            <a:endParaRPr lang="ar-SA" sz="2200" b="0" dirty="0">
              <a:solidFill>
                <a:schemeClr val="accent1"/>
              </a:solidFill>
              <a:latin typeface="Tahoma" pitchFamily="34" charset="0"/>
              <a:ea typeface="Tahoma" pitchFamily="34" charset="0"/>
              <a:cs typeface="Tahoma" pitchFamily="34" charset="0"/>
            </a:endParaRPr>
          </a:p>
          <a:p>
            <a:pPr marL="400050"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الديكورات </a:t>
            </a:r>
            <a:r>
              <a:rPr lang="ar-SA" sz="2200" b="0" dirty="0">
                <a:solidFill>
                  <a:schemeClr val="accent1"/>
                </a:solidFill>
                <a:latin typeface="Tahoma" pitchFamily="34" charset="0"/>
                <a:ea typeface="Tahoma" pitchFamily="34" charset="0"/>
                <a:cs typeface="Tahoma" pitchFamily="34" charset="0"/>
              </a:rPr>
              <a:t>المتوقعة </a:t>
            </a:r>
            <a:r>
              <a:rPr lang="ar-SA" sz="2200" b="0" dirty="0" smtClean="0">
                <a:solidFill>
                  <a:schemeClr val="accent1"/>
                </a:solidFill>
                <a:latin typeface="Tahoma" pitchFamily="34" charset="0"/>
                <a:ea typeface="Tahoma" pitchFamily="34" charset="0"/>
                <a:cs typeface="Tahoma" pitchFamily="34" charset="0"/>
              </a:rPr>
              <a:t>التي </a:t>
            </a:r>
            <a:r>
              <a:rPr lang="ar-SA" sz="2200" b="0" dirty="0">
                <a:solidFill>
                  <a:schemeClr val="accent1"/>
                </a:solidFill>
                <a:latin typeface="Tahoma" pitchFamily="34" charset="0"/>
                <a:ea typeface="Tahoma" pitchFamily="34" charset="0"/>
                <a:cs typeface="Tahoma" pitchFamily="34" charset="0"/>
              </a:rPr>
              <a:t>تتطلب تأسيس كهرباء لها سواء في السقف أو الجدران أو الجبص أو الخشب أو الخزائن وذلك بالتعاون مع مهندس </a:t>
            </a:r>
            <a:r>
              <a:rPr lang="ar-SA" sz="2200" b="0" dirty="0" smtClean="0">
                <a:solidFill>
                  <a:schemeClr val="accent1"/>
                </a:solidFill>
                <a:latin typeface="Tahoma" pitchFamily="34" charset="0"/>
                <a:ea typeface="Tahoma" pitchFamily="34" charset="0"/>
                <a:cs typeface="Tahoma" pitchFamily="34" charset="0"/>
              </a:rPr>
              <a:t>الديكور</a:t>
            </a:r>
            <a:r>
              <a:rPr lang="ar-SA" sz="2200" b="0" dirty="0">
                <a:solidFill>
                  <a:schemeClr val="accent1"/>
                </a:solidFill>
                <a:latin typeface="Tahoma" pitchFamily="34" charset="0"/>
                <a:ea typeface="Tahoma" pitchFamily="34" charset="0"/>
                <a:cs typeface="Tahoma" pitchFamily="34" charset="0"/>
              </a:rPr>
              <a:t>.</a:t>
            </a:r>
            <a:r>
              <a:rPr lang="en-US" sz="2200" b="0" dirty="0">
                <a:solidFill>
                  <a:schemeClr val="accent1"/>
                </a:solidFill>
                <a:latin typeface="Tahoma" pitchFamily="34" charset="0"/>
                <a:ea typeface="Tahoma" pitchFamily="34" charset="0"/>
                <a:cs typeface="Tahoma" pitchFamily="34" charset="0"/>
              </a:rPr>
              <a:t> </a:t>
            </a:r>
          </a:p>
          <a:p>
            <a:pPr marL="0" indent="0" algn="just" rtl="1">
              <a:buFont typeface="Wingdings" pitchFamily="2" charset="2"/>
              <a:buNone/>
              <a:defRPr/>
            </a:pPr>
            <a:r>
              <a:rPr lang="en-US" dirty="0"/>
              <a:t> </a:t>
            </a:r>
            <a:endParaRPr lang="ar-SA" sz="4800" b="0" dirty="0" smtClean="0">
              <a:solidFill>
                <a:schemeClr val="accent1"/>
              </a:solidFill>
              <a:latin typeface="Tahoma" pitchFamily="34" charset="0"/>
              <a:ea typeface="Tahoma" pitchFamily="34" charset="0"/>
              <a:cs typeface="Tahoma" pitchFamily="34" charset="0"/>
            </a:endParaRPr>
          </a:p>
        </p:txBody>
      </p:sp>
      <p:sp>
        <p:nvSpPr>
          <p:cNvPr id="2" name="Slide Number Placeholder 1"/>
          <p:cNvSpPr>
            <a:spLocks noGrp="1"/>
          </p:cNvSpPr>
          <p:nvPr>
            <p:ph type="sldNum" sz="quarter" idx="12"/>
          </p:nvPr>
        </p:nvSpPr>
        <p:spPr/>
        <p:txBody>
          <a:bodyPr/>
          <a:lstStyle/>
          <a:p>
            <a:pPr>
              <a:defRPr/>
            </a:pPr>
            <a:fld id="{0CE5917B-01C9-49F5-804C-35264D26B8D7}" type="slidenum">
              <a:rPr lang="en-US" smtClean="0"/>
              <a:pPr>
                <a:defRPr/>
              </a:pPr>
              <a:t>6</a:t>
            </a:fld>
            <a:endParaRPr lang="en-US"/>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p:txBody>
          <a:bodyPr/>
          <a:lstStyle/>
          <a:p>
            <a:pPr algn="ctr"/>
            <a:r>
              <a:rPr lang="ar-SA" smtClean="0"/>
              <a:t>اولا: خطوات البداية (تابع)</a:t>
            </a:r>
            <a:endParaRPr lang="en-US" smtClean="0"/>
          </a:p>
        </p:txBody>
      </p:sp>
      <p:sp>
        <p:nvSpPr>
          <p:cNvPr id="71683" name="Rectangle 3"/>
          <p:cNvSpPr>
            <a:spLocks noGrp="1" noChangeArrowheads="1"/>
          </p:cNvSpPr>
          <p:nvPr>
            <p:ph type="body" idx="1"/>
          </p:nvPr>
        </p:nvSpPr>
        <p:spPr>
          <a:xfrm>
            <a:off x="619125" y="1392238"/>
            <a:ext cx="7824788" cy="4852987"/>
          </a:xfrm>
        </p:spPr>
        <p:txBody>
          <a:bodyPr/>
          <a:lstStyle/>
          <a:p>
            <a:pPr marL="514350" indent="-457200"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مكان </a:t>
            </a:r>
            <a:r>
              <a:rPr lang="ar-SA" sz="2200" b="0" dirty="0">
                <a:solidFill>
                  <a:schemeClr val="accent1"/>
                </a:solidFill>
                <a:latin typeface="Tahoma" pitchFamily="34" charset="0"/>
                <a:ea typeface="Tahoma" pitchFamily="34" charset="0"/>
                <a:cs typeface="Tahoma" pitchFamily="34" charset="0"/>
              </a:rPr>
              <a:t>اللوحات الكهربائية الرئيسية والفرعية وعلب </a:t>
            </a:r>
            <a:r>
              <a:rPr lang="ar-SA" sz="2200" b="0" dirty="0" smtClean="0">
                <a:solidFill>
                  <a:schemeClr val="accent1"/>
                </a:solidFill>
                <a:latin typeface="Tahoma" pitchFamily="34" charset="0"/>
                <a:ea typeface="Tahoma" pitchFamily="34" charset="0"/>
                <a:cs typeface="Tahoma" pitchFamily="34" charset="0"/>
              </a:rPr>
              <a:t>التجميع الرئيسية.</a:t>
            </a:r>
          </a:p>
          <a:p>
            <a:pPr marL="514350" indent="-457200" algn="just" rtl="1">
              <a:buFont typeface="Wingdings" pitchFamily="2" charset="2"/>
              <a:buChar char="ü"/>
              <a:defRPr/>
            </a:pPr>
            <a:endParaRPr lang="ar-SA" sz="2200" b="0" dirty="0">
              <a:solidFill>
                <a:schemeClr val="accent1"/>
              </a:solidFill>
              <a:latin typeface="Tahoma" pitchFamily="34" charset="0"/>
              <a:ea typeface="Tahoma" pitchFamily="34" charset="0"/>
              <a:cs typeface="Tahoma" pitchFamily="34" charset="0"/>
            </a:endParaRPr>
          </a:p>
          <a:p>
            <a:pPr marL="514350" indent="-457200"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مكان </a:t>
            </a:r>
            <a:r>
              <a:rPr lang="ar-SA" sz="2200" b="0" dirty="0">
                <a:solidFill>
                  <a:schemeClr val="accent1"/>
                </a:solidFill>
                <a:latin typeface="Tahoma" pitchFamily="34" charset="0"/>
                <a:ea typeface="Tahoma" pitchFamily="34" charset="0"/>
                <a:cs typeface="Tahoma" pitchFamily="34" charset="0"/>
              </a:rPr>
              <a:t>المضخات المائية </a:t>
            </a:r>
            <a:r>
              <a:rPr lang="ar-SA" sz="2200" b="0" dirty="0" smtClean="0">
                <a:solidFill>
                  <a:schemeClr val="accent1"/>
                </a:solidFill>
                <a:latin typeface="Tahoma" pitchFamily="34" charset="0"/>
                <a:ea typeface="Tahoma" pitchFamily="34" charset="0"/>
                <a:cs typeface="Tahoma" pitchFamily="34" charset="0"/>
              </a:rPr>
              <a:t>بالتعاون </a:t>
            </a:r>
            <a:r>
              <a:rPr lang="ar-SA" sz="2200" b="0" dirty="0">
                <a:solidFill>
                  <a:schemeClr val="accent1"/>
                </a:solidFill>
                <a:latin typeface="Tahoma" pitchFamily="34" charset="0"/>
                <a:ea typeface="Tahoma" pitchFamily="34" charset="0"/>
                <a:cs typeface="Tahoma" pitchFamily="34" charset="0"/>
              </a:rPr>
              <a:t>مع </a:t>
            </a:r>
            <a:r>
              <a:rPr lang="ar-SA" sz="2200" b="0" dirty="0" smtClean="0">
                <a:solidFill>
                  <a:schemeClr val="accent1"/>
                </a:solidFill>
                <a:latin typeface="Tahoma" pitchFamily="34" charset="0"/>
                <a:ea typeface="Tahoma" pitchFamily="34" charset="0"/>
                <a:cs typeface="Tahoma" pitchFamily="34" charset="0"/>
              </a:rPr>
              <a:t>مسؤول التمديدات </a:t>
            </a:r>
            <a:r>
              <a:rPr lang="ar-SA" sz="2200" b="0" dirty="0">
                <a:solidFill>
                  <a:schemeClr val="accent1"/>
                </a:solidFill>
                <a:latin typeface="Tahoma" pitchFamily="34" charset="0"/>
                <a:ea typeface="Tahoma" pitchFamily="34" charset="0"/>
                <a:cs typeface="Tahoma" pitchFamily="34" charset="0"/>
              </a:rPr>
              <a:t>الصحية .</a:t>
            </a:r>
          </a:p>
          <a:p>
            <a:pPr marL="514350" indent="-457200" algn="just" rtl="1">
              <a:buFont typeface="Wingdings" pitchFamily="2" charset="2"/>
              <a:buChar char="ü"/>
              <a:defRPr/>
            </a:pPr>
            <a:endParaRPr lang="ar-SA" sz="2200" b="0" dirty="0">
              <a:solidFill>
                <a:schemeClr val="accent1"/>
              </a:solidFill>
              <a:latin typeface="Tahoma" pitchFamily="34" charset="0"/>
              <a:ea typeface="Tahoma" pitchFamily="34" charset="0"/>
              <a:cs typeface="Tahoma" pitchFamily="34" charset="0"/>
            </a:endParaRPr>
          </a:p>
          <a:p>
            <a:pPr marL="400050"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مكان </a:t>
            </a:r>
            <a:r>
              <a:rPr lang="ar-SA" sz="2200" b="0" dirty="0">
                <a:solidFill>
                  <a:schemeClr val="accent1"/>
                </a:solidFill>
                <a:latin typeface="Tahoma" pitchFamily="34" charset="0"/>
                <a:ea typeface="Tahoma" pitchFamily="34" charset="0"/>
                <a:cs typeface="Tahoma" pitchFamily="34" charset="0"/>
              </a:rPr>
              <a:t>سخانات الماء الكهربائية </a:t>
            </a:r>
            <a:r>
              <a:rPr lang="ar-SA" sz="2200" b="0" dirty="0" smtClean="0">
                <a:solidFill>
                  <a:schemeClr val="accent1"/>
                </a:solidFill>
                <a:latin typeface="Tahoma" pitchFamily="34" charset="0"/>
                <a:ea typeface="Tahoma" pitchFamily="34" charset="0"/>
                <a:cs typeface="Tahoma" pitchFamily="34" charset="0"/>
              </a:rPr>
              <a:t>و التدفئة </a:t>
            </a:r>
            <a:r>
              <a:rPr lang="ar-SA" sz="2200" b="0" dirty="0">
                <a:solidFill>
                  <a:schemeClr val="accent1"/>
                </a:solidFill>
                <a:latin typeface="Tahoma" pitchFamily="34" charset="0"/>
                <a:ea typeface="Tahoma" pitchFamily="34" charset="0"/>
                <a:cs typeface="Tahoma" pitchFamily="34" charset="0"/>
              </a:rPr>
              <a:t>المركزية</a:t>
            </a:r>
            <a:r>
              <a:rPr lang="en-US" sz="2200" b="0" dirty="0">
                <a:solidFill>
                  <a:schemeClr val="accent1"/>
                </a:solidFill>
                <a:latin typeface="Tahoma" pitchFamily="34" charset="0"/>
                <a:ea typeface="Tahoma" pitchFamily="34" charset="0"/>
                <a:cs typeface="Tahoma" pitchFamily="34" charset="0"/>
              </a:rPr>
              <a:t>  </a:t>
            </a:r>
            <a:r>
              <a:rPr lang="ar-SA" sz="2200" b="0" dirty="0">
                <a:solidFill>
                  <a:schemeClr val="accent1"/>
                </a:solidFill>
                <a:latin typeface="Tahoma" pitchFamily="34" charset="0"/>
                <a:ea typeface="Tahoma" pitchFamily="34" charset="0"/>
                <a:cs typeface="Tahoma" pitchFamily="34" charset="0"/>
              </a:rPr>
              <a:t>بالتعاون مع مسؤول </a:t>
            </a:r>
            <a:r>
              <a:rPr lang="ar-SA" sz="2200" b="0" dirty="0" smtClean="0">
                <a:solidFill>
                  <a:schemeClr val="accent1"/>
                </a:solidFill>
                <a:latin typeface="Tahoma" pitchFamily="34" charset="0"/>
                <a:ea typeface="Tahoma" pitchFamily="34" charset="0"/>
                <a:cs typeface="Tahoma" pitchFamily="34" charset="0"/>
              </a:rPr>
              <a:t>التمديدات الصحية.</a:t>
            </a:r>
          </a:p>
          <a:p>
            <a:pPr marL="0" indent="0" algn="just" rtl="1">
              <a:buFont typeface="Wingdings" pitchFamily="2" charset="2"/>
              <a:buNone/>
              <a:defRPr/>
            </a:pPr>
            <a:r>
              <a:rPr lang="ar-SA" sz="2200" b="0" dirty="0">
                <a:solidFill>
                  <a:schemeClr val="accent1"/>
                </a:solidFill>
                <a:latin typeface="Tahoma" pitchFamily="34" charset="0"/>
                <a:ea typeface="Tahoma" pitchFamily="34" charset="0"/>
                <a:cs typeface="Tahoma" pitchFamily="34" charset="0"/>
              </a:rPr>
              <a:t> </a:t>
            </a:r>
            <a:endParaRPr lang="en-US" sz="2200" b="0" dirty="0">
              <a:solidFill>
                <a:schemeClr val="accent1"/>
              </a:solidFill>
              <a:latin typeface="Tahoma" pitchFamily="34" charset="0"/>
              <a:ea typeface="Tahoma" pitchFamily="34" charset="0"/>
              <a:cs typeface="Tahoma" pitchFamily="34" charset="0"/>
            </a:endParaRPr>
          </a:p>
          <a:p>
            <a:pPr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مكان </a:t>
            </a:r>
            <a:r>
              <a:rPr lang="ar-SA" sz="2200" b="0" dirty="0">
                <a:solidFill>
                  <a:schemeClr val="accent1"/>
                </a:solidFill>
                <a:latin typeface="Tahoma" pitchFamily="34" charset="0"/>
                <a:ea typeface="Tahoma" pitchFamily="34" charset="0"/>
                <a:cs typeface="Tahoma" pitchFamily="34" charset="0"/>
              </a:rPr>
              <a:t>ومسار خطوط التغذية الرئيسية الأرضية القادمة من شركة الكهرباء أو شركة الهاتف إلى المجمع الرئيسي لها داخل العقار وبالتعاون مع مقاول البناء ومقاول التمديدات الصحية لعدم تعارض الخطوط مع أي عمل أرضي </a:t>
            </a:r>
            <a:r>
              <a:rPr lang="ar-SA" sz="2200" b="0" dirty="0" smtClean="0">
                <a:solidFill>
                  <a:schemeClr val="accent1"/>
                </a:solidFill>
                <a:latin typeface="Tahoma" pitchFamily="34" charset="0"/>
                <a:ea typeface="Tahoma" pitchFamily="34" charset="0"/>
                <a:cs typeface="Tahoma" pitchFamily="34" charset="0"/>
              </a:rPr>
              <a:t>يخص التمديدات الصحية </a:t>
            </a:r>
            <a:r>
              <a:rPr lang="ar-SA" sz="2200" b="0" dirty="0">
                <a:solidFill>
                  <a:schemeClr val="accent1"/>
                </a:solidFill>
                <a:latin typeface="Tahoma" pitchFamily="34" charset="0"/>
                <a:ea typeface="Tahoma" pitchFamily="34" charset="0"/>
                <a:cs typeface="Tahoma" pitchFamily="34" charset="0"/>
              </a:rPr>
              <a:t>أو أساسات البناء</a:t>
            </a:r>
            <a:r>
              <a:rPr lang="ar-SA" sz="2200" b="0" dirty="0" smtClean="0">
                <a:solidFill>
                  <a:schemeClr val="accent1"/>
                </a:solidFill>
                <a:latin typeface="Tahoma" pitchFamily="34" charset="0"/>
                <a:ea typeface="Tahoma" pitchFamily="34" charset="0"/>
                <a:cs typeface="Tahoma" pitchFamily="34" charset="0"/>
              </a:rPr>
              <a:t>.</a:t>
            </a:r>
            <a:endParaRPr lang="ar-SA" sz="2200" b="0" dirty="0">
              <a:solidFill>
                <a:schemeClr val="accent1"/>
              </a:solidFill>
              <a:latin typeface="Tahoma" pitchFamily="34" charset="0"/>
              <a:ea typeface="Tahoma" pitchFamily="34" charset="0"/>
              <a:cs typeface="Tahoma" pitchFamily="34" charset="0"/>
            </a:endParaRPr>
          </a:p>
        </p:txBody>
      </p:sp>
      <p:sp>
        <p:nvSpPr>
          <p:cNvPr id="2" name="Slide Number Placeholder 1"/>
          <p:cNvSpPr>
            <a:spLocks noGrp="1"/>
          </p:cNvSpPr>
          <p:nvPr>
            <p:ph type="sldNum" sz="quarter" idx="12"/>
          </p:nvPr>
        </p:nvSpPr>
        <p:spPr/>
        <p:txBody>
          <a:bodyPr/>
          <a:lstStyle/>
          <a:p>
            <a:pPr>
              <a:defRPr/>
            </a:pPr>
            <a:fld id="{F0F04406-63B1-42AF-B51A-6D5747988818}" type="slidenum">
              <a:rPr lang="en-US" smtClean="0"/>
              <a:pPr>
                <a:defRPr/>
              </a:pPr>
              <a:t>7</a:t>
            </a:fld>
            <a:endParaRPr lang="en-US"/>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Rectangle 2"/>
          <p:cNvSpPr>
            <a:spLocks noGrp="1" noChangeArrowheads="1"/>
          </p:cNvSpPr>
          <p:nvPr>
            <p:ph type="title"/>
          </p:nvPr>
        </p:nvSpPr>
        <p:spPr/>
        <p:txBody>
          <a:bodyPr/>
          <a:lstStyle/>
          <a:p>
            <a:pPr algn="ctr"/>
            <a:r>
              <a:rPr lang="ar-SA" smtClean="0"/>
              <a:t>اولا: خطوات البداية (تابع)</a:t>
            </a:r>
            <a:endParaRPr lang="en-US" smtClean="0"/>
          </a:p>
        </p:txBody>
      </p:sp>
      <p:sp>
        <p:nvSpPr>
          <p:cNvPr id="71683" name="Rectangle 3"/>
          <p:cNvSpPr>
            <a:spLocks noGrp="1" noChangeArrowheads="1"/>
          </p:cNvSpPr>
          <p:nvPr>
            <p:ph type="body" idx="1"/>
          </p:nvPr>
        </p:nvSpPr>
        <p:spPr>
          <a:xfrm>
            <a:off x="619125" y="1392238"/>
            <a:ext cx="7824788" cy="4852987"/>
          </a:xfrm>
        </p:spPr>
        <p:txBody>
          <a:bodyPr/>
          <a:lstStyle/>
          <a:p>
            <a:pPr marL="400050"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مكان </a:t>
            </a:r>
            <a:r>
              <a:rPr lang="ar-SA" sz="2200" b="0" dirty="0">
                <a:solidFill>
                  <a:schemeClr val="accent1"/>
                </a:solidFill>
                <a:latin typeface="Tahoma" pitchFamily="34" charset="0"/>
                <a:ea typeface="Tahoma" pitchFamily="34" charset="0"/>
                <a:cs typeface="Tahoma" pitchFamily="34" charset="0"/>
              </a:rPr>
              <a:t>ماتور باب الكراج المتوقع وبالتعاون مع الشركة أو الشخص المختص بتركيب مثل هذه الأجهزة.</a:t>
            </a:r>
            <a:endParaRPr lang="en-US" sz="2200" b="0" dirty="0">
              <a:solidFill>
                <a:schemeClr val="accent1"/>
              </a:solidFill>
              <a:latin typeface="Tahoma" pitchFamily="34" charset="0"/>
              <a:ea typeface="Tahoma" pitchFamily="34" charset="0"/>
              <a:cs typeface="Tahoma" pitchFamily="34" charset="0"/>
            </a:endParaRPr>
          </a:p>
          <a:p>
            <a:pPr algn="just" rtl="1">
              <a:buFont typeface="Wingdings" pitchFamily="2" charset="2"/>
              <a:buChar char="ü"/>
              <a:defRPr/>
            </a:pPr>
            <a:endParaRPr lang="en-US" sz="2200" b="0" dirty="0">
              <a:solidFill>
                <a:schemeClr val="accent1"/>
              </a:solidFill>
              <a:latin typeface="Tahoma" pitchFamily="34" charset="0"/>
              <a:ea typeface="Tahoma" pitchFamily="34" charset="0"/>
              <a:cs typeface="Tahoma" pitchFamily="34" charset="0"/>
            </a:endParaRPr>
          </a:p>
          <a:p>
            <a:pPr marL="400050" algn="just" rtl="1">
              <a:buFont typeface="Wingdings" pitchFamily="2" charset="2"/>
              <a:buChar char="ü"/>
              <a:defRPr/>
            </a:pPr>
            <a:r>
              <a:rPr lang="ar-SA" sz="2200" b="0" dirty="0" smtClean="0">
                <a:solidFill>
                  <a:schemeClr val="accent1"/>
                </a:solidFill>
                <a:latin typeface="Tahoma" pitchFamily="34" charset="0"/>
                <a:ea typeface="Tahoma" pitchFamily="34" charset="0"/>
                <a:cs typeface="Tahoma" pitchFamily="34" charset="0"/>
              </a:rPr>
              <a:t>تحديد مكان </a:t>
            </a:r>
            <a:r>
              <a:rPr lang="ar-SA" sz="2200" b="0" dirty="0">
                <a:solidFill>
                  <a:schemeClr val="accent1"/>
                </a:solidFill>
                <a:latin typeface="Tahoma" pitchFamily="34" charset="0"/>
                <a:ea typeface="Tahoma" pitchFamily="34" charset="0"/>
                <a:cs typeface="Tahoma" pitchFamily="34" charset="0"/>
              </a:rPr>
              <a:t>حفرة الأرضي العام للمبنى ومن المفضل إبعادها عن أساسات العقار .</a:t>
            </a:r>
            <a:endParaRPr lang="en-US" sz="2200" b="0" dirty="0">
              <a:solidFill>
                <a:schemeClr val="accent1"/>
              </a:solidFill>
              <a:latin typeface="Tahoma" pitchFamily="34" charset="0"/>
              <a:ea typeface="Tahoma" pitchFamily="34" charset="0"/>
              <a:cs typeface="Tahoma" pitchFamily="34" charset="0"/>
            </a:endParaRPr>
          </a:p>
          <a:p>
            <a:pPr algn="just" rtl="1">
              <a:buFont typeface="Wingdings" pitchFamily="2" charset="2"/>
              <a:buChar char="ü"/>
              <a:defRPr/>
            </a:pPr>
            <a:endParaRPr lang="en-US" sz="2200" b="0" dirty="0">
              <a:solidFill>
                <a:schemeClr val="accent1"/>
              </a:solidFill>
              <a:latin typeface="Tahoma" pitchFamily="34" charset="0"/>
              <a:ea typeface="Tahoma" pitchFamily="34" charset="0"/>
              <a:cs typeface="Tahoma" pitchFamily="34" charset="0"/>
            </a:endParaRPr>
          </a:p>
          <a:p>
            <a:pPr algn="just" rtl="1">
              <a:buFont typeface="Wingdings" pitchFamily="2" charset="2"/>
              <a:buChar char="ü"/>
              <a:defRPr/>
            </a:pPr>
            <a:r>
              <a:rPr lang="ar-SA" sz="2200" b="0" dirty="0">
                <a:solidFill>
                  <a:schemeClr val="accent1"/>
                </a:solidFill>
                <a:latin typeface="Tahoma" pitchFamily="34" charset="0"/>
                <a:ea typeface="Tahoma" pitchFamily="34" charset="0"/>
                <a:cs typeface="Tahoma" pitchFamily="34" charset="0"/>
              </a:rPr>
              <a:t>أماكن وعدد وحدات الإنارة الخارجية والهدف المرجو من تركيبها ومن الأفضل اختيار أماكن بعيدة عن الأشجار والنباتات دائمة السقاية لتجنب الرطوبة وبالتالي تلف الوحدة وتكرار تعطلها مما يلزم الصيانة الدائمة لها بشكل كبير ومكلف بعيد عن ذكر الأخطار </a:t>
            </a:r>
            <a:r>
              <a:rPr lang="ar-SA" sz="2200" b="0" dirty="0" smtClean="0">
                <a:solidFill>
                  <a:schemeClr val="accent1"/>
                </a:solidFill>
                <a:latin typeface="Tahoma" pitchFamily="34" charset="0"/>
                <a:ea typeface="Tahoma" pitchFamily="34" charset="0"/>
                <a:cs typeface="Tahoma" pitchFamily="34" charset="0"/>
              </a:rPr>
              <a:t>المتوقعة.</a:t>
            </a:r>
            <a:endParaRPr lang="ar-SA" sz="2200" b="0" dirty="0">
              <a:solidFill>
                <a:schemeClr val="accent1"/>
              </a:solidFill>
              <a:latin typeface="Tahoma" pitchFamily="34" charset="0"/>
              <a:ea typeface="Tahoma" pitchFamily="34" charset="0"/>
              <a:cs typeface="Tahoma" pitchFamily="34" charset="0"/>
            </a:endParaRPr>
          </a:p>
        </p:txBody>
      </p:sp>
      <p:sp>
        <p:nvSpPr>
          <p:cNvPr id="2" name="Slide Number Placeholder 1"/>
          <p:cNvSpPr>
            <a:spLocks noGrp="1"/>
          </p:cNvSpPr>
          <p:nvPr>
            <p:ph type="sldNum" sz="quarter" idx="12"/>
          </p:nvPr>
        </p:nvSpPr>
        <p:spPr/>
        <p:txBody>
          <a:bodyPr/>
          <a:lstStyle/>
          <a:p>
            <a:pPr>
              <a:defRPr/>
            </a:pPr>
            <a:fld id="{37B8CF5E-7D0C-4CAE-A3F5-5AF07BA7381B}" type="slidenum">
              <a:rPr lang="en-US" smtClean="0"/>
              <a:pPr>
                <a:defRPr/>
              </a:pPr>
              <a:t>8</a:t>
            </a:fld>
            <a:endParaRPr 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2"/>
          <p:cNvSpPr>
            <a:spLocks noGrp="1" noChangeArrowheads="1"/>
          </p:cNvSpPr>
          <p:nvPr>
            <p:ph type="title"/>
          </p:nvPr>
        </p:nvSpPr>
        <p:spPr/>
        <p:txBody>
          <a:bodyPr/>
          <a:lstStyle/>
          <a:p>
            <a:pPr algn="ctr" rtl="1"/>
            <a:r>
              <a:rPr lang="ar-SA" smtClean="0"/>
              <a:t>ثانيا: خطوات التنفيذ</a:t>
            </a:r>
            <a:r>
              <a:rPr lang="en-US" smtClean="0"/>
              <a:t> </a:t>
            </a:r>
            <a:r>
              <a:rPr lang="ar-SA" smtClean="0"/>
              <a:t>(التنفيذ بعد التخطيط)</a:t>
            </a:r>
            <a:endParaRPr lang="en-US" smtClean="0"/>
          </a:p>
        </p:txBody>
      </p:sp>
      <p:sp>
        <p:nvSpPr>
          <p:cNvPr id="71683" name="Rectangle 3"/>
          <p:cNvSpPr>
            <a:spLocks noGrp="1" noChangeArrowheads="1"/>
          </p:cNvSpPr>
          <p:nvPr>
            <p:ph type="body" idx="1"/>
          </p:nvPr>
        </p:nvSpPr>
        <p:spPr>
          <a:xfrm>
            <a:off x="619125" y="1392238"/>
            <a:ext cx="7824788" cy="4852987"/>
          </a:xfrm>
        </p:spPr>
        <p:txBody>
          <a:bodyPr/>
          <a:lstStyle/>
          <a:p>
            <a:pPr marL="57150" indent="0" algn="just" rtl="1">
              <a:buFont typeface="Wingdings" pitchFamily="2" charset="2"/>
              <a:buNone/>
              <a:defRPr/>
            </a:pPr>
            <a:r>
              <a:rPr lang="ar-SA" sz="2200" b="0" dirty="0">
                <a:solidFill>
                  <a:schemeClr val="accent1">
                    <a:lumMod val="75000"/>
                  </a:schemeClr>
                </a:solidFill>
                <a:latin typeface="Tahoma" pitchFamily="34" charset="0"/>
                <a:ea typeface="Tahoma" pitchFamily="34" charset="0"/>
                <a:cs typeface="Tahoma" pitchFamily="34" charset="0"/>
              </a:rPr>
              <a:t>بعد الانتهاء من تعديل المخططات ووضع الملاحظات وتوضيح الطلبات وعمل جدول كميات وتأكيد الاتفاقات والانتهاء من المناقشات يبدأ الكهربائي بالتنفيذات بدون مقاطعات إلا في الأولويات </a:t>
            </a:r>
            <a:r>
              <a:rPr lang="ar-SA" sz="2200" b="0" dirty="0" smtClean="0">
                <a:solidFill>
                  <a:schemeClr val="accent1">
                    <a:lumMod val="75000"/>
                  </a:schemeClr>
                </a:solidFill>
                <a:latin typeface="Tahoma" pitchFamily="34" charset="0"/>
                <a:ea typeface="Tahoma" pitchFamily="34" charset="0"/>
                <a:cs typeface="Tahoma" pitchFamily="34" charset="0"/>
              </a:rPr>
              <a:t>كالتالي:</a:t>
            </a:r>
          </a:p>
          <a:p>
            <a:pPr marL="57150" indent="0" algn="just" rtl="1">
              <a:buFont typeface="Wingdings" pitchFamily="2" charset="2"/>
              <a:buNone/>
              <a:defRPr/>
            </a:pPr>
            <a:endParaRPr lang="ar-SA" sz="2200" b="0" dirty="0" smtClean="0">
              <a:solidFill>
                <a:schemeClr val="accent1"/>
              </a:solidFill>
              <a:latin typeface="Tahoma" pitchFamily="34" charset="0"/>
              <a:ea typeface="Tahoma" pitchFamily="34" charset="0"/>
              <a:cs typeface="Tahoma" pitchFamily="34" charset="0"/>
            </a:endParaRPr>
          </a:p>
          <a:p>
            <a:pPr algn="just" rtl="1">
              <a:buFont typeface="Wingdings" pitchFamily="2" charset="2"/>
              <a:buChar char="§"/>
              <a:defRPr/>
            </a:pPr>
            <a:r>
              <a:rPr lang="ar-SA" sz="2200" b="0" dirty="0">
                <a:solidFill>
                  <a:schemeClr val="accent1"/>
                </a:solidFill>
                <a:latin typeface="Tahoma" pitchFamily="34" charset="0"/>
                <a:ea typeface="Tahoma" pitchFamily="34" charset="0"/>
                <a:cs typeface="Tahoma" pitchFamily="34" charset="0"/>
              </a:rPr>
              <a:t>يبدأ الكهربائي بأخذ القياسات ووضع العلامات على مكان النقاط واللوحات وكل ما يتعلق بمسار خطوط شبكة الكهرباء بواسطة طبشور علام</a:t>
            </a:r>
            <a:r>
              <a:rPr lang="en-US" sz="2200" b="0" dirty="0">
                <a:solidFill>
                  <a:schemeClr val="accent1"/>
                </a:solidFill>
                <a:latin typeface="Tahoma" pitchFamily="34" charset="0"/>
                <a:ea typeface="Tahoma" pitchFamily="34" charset="0"/>
                <a:cs typeface="Tahoma" pitchFamily="34" charset="0"/>
              </a:rPr>
              <a:t> </a:t>
            </a:r>
            <a:r>
              <a:rPr lang="ar-SA" sz="2200" b="0" dirty="0" smtClean="0">
                <a:solidFill>
                  <a:schemeClr val="accent1"/>
                </a:solidFill>
                <a:latin typeface="Tahoma" pitchFamily="34" charset="0"/>
                <a:ea typeface="Tahoma" pitchFamily="34" charset="0"/>
                <a:cs typeface="Tahoma" pitchFamily="34" charset="0"/>
              </a:rPr>
              <a:t>.</a:t>
            </a:r>
            <a:endParaRPr lang="en-US" sz="2200" b="0" dirty="0">
              <a:solidFill>
                <a:schemeClr val="accent1"/>
              </a:solidFill>
              <a:latin typeface="Tahoma" pitchFamily="34" charset="0"/>
              <a:ea typeface="Tahoma" pitchFamily="34" charset="0"/>
              <a:cs typeface="Tahoma" pitchFamily="34" charset="0"/>
            </a:endParaRPr>
          </a:p>
          <a:p>
            <a:pPr marL="0" indent="0" algn="just" rtl="1">
              <a:buFont typeface="Wingdings" pitchFamily="2" charset="2"/>
              <a:buNone/>
              <a:defRPr/>
            </a:pPr>
            <a:r>
              <a:rPr lang="en-US" sz="2200" b="0" dirty="0">
                <a:solidFill>
                  <a:schemeClr val="accent1"/>
                </a:solidFill>
                <a:latin typeface="Tahoma" pitchFamily="34" charset="0"/>
                <a:ea typeface="Tahoma" pitchFamily="34" charset="0"/>
                <a:cs typeface="Tahoma" pitchFamily="34" charset="0"/>
              </a:rPr>
              <a:t> </a:t>
            </a:r>
          </a:p>
          <a:p>
            <a:pPr algn="just" rtl="1">
              <a:buFont typeface="Wingdings" pitchFamily="2" charset="2"/>
              <a:buChar char="§"/>
              <a:defRPr/>
            </a:pPr>
            <a:r>
              <a:rPr lang="ar-SA" sz="2200" b="0" dirty="0">
                <a:solidFill>
                  <a:schemeClr val="accent1"/>
                </a:solidFill>
                <a:latin typeface="Tahoma" pitchFamily="34" charset="0"/>
                <a:ea typeface="Tahoma" pitchFamily="34" charset="0"/>
                <a:cs typeface="Tahoma" pitchFamily="34" charset="0"/>
              </a:rPr>
              <a:t>يبدأ الكهربائي بتكسير </a:t>
            </a:r>
            <a:r>
              <a:rPr lang="ar-SA" sz="2200" b="0" dirty="0" smtClean="0">
                <a:solidFill>
                  <a:schemeClr val="accent1"/>
                </a:solidFill>
                <a:latin typeface="Tahoma" pitchFamily="34" charset="0"/>
                <a:ea typeface="Tahoma" pitchFamily="34" charset="0"/>
                <a:cs typeface="Tahoma" pitchFamily="34" charset="0"/>
              </a:rPr>
              <a:t>الجدران و تمديد </a:t>
            </a:r>
            <a:r>
              <a:rPr lang="ar-SA" sz="2200" b="0" dirty="0">
                <a:solidFill>
                  <a:schemeClr val="accent1"/>
                </a:solidFill>
                <a:latin typeface="Tahoma" pitchFamily="34" charset="0"/>
                <a:ea typeface="Tahoma" pitchFamily="34" charset="0"/>
                <a:cs typeface="Tahoma" pitchFamily="34" charset="0"/>
              </a:rPr>
              <a:t>المواسير </a:t>
            </a:r>
            <a:r>
              <a:rPr lang="ar-SA" sz="2200" b="0" dirty="0" smtClean="0">
                <a:solidFill>
                  <a:schemeClr val="accent1"/>
                </a:solidFill>
                <a:latin typeface="Tahoma" pitchFamily="34" charset="0"/>
                <a:ea typeface="Tahoma" pitchFamily="34" charset="0"/>
                <a:cs typeface="Tahoma" pitchFamily="34" charset="0"/>
              </a:rPr>
              <a:t>الكهربائية </a:t>
            </a:r>
            <a:r>
              <a:rPr lang="ar-SA" sz="2200" b="0" dirty="0">
                <a:solidFill>
                  <a:schemeClr val="accent1"/>
                </a:solidFill>
                <a:latin typeface="Tahoma" pitchFamily="34" charset="0"/>
                <a:ea typeface="Tahoma" pitchFamily="34" charset="0"/>
                <a:cs typeface="Tahoma" pitchFamily="34" charset="0"/>
              </a:rPr>
              <a:t>كاملة وتثبيتها وإخفائها بمادة الأسمنت وتركها إلى حين </a:t>
            </a:r>
            <a:r>
              <a:rPr lang="ar-SA" sz="2200" b="0" dirty="0" smtClean="0">
                <a:solidFill>
                  <a:schemeClr val="accent1"/>
                </a:solidFill>
                <a:latin typeface="Tahoma" pitchFamily="34" charset="0"/>
                <a:ea typeface="Tahoma" pitchFamily="34" charset="0"/>
                <a:cs typeface="Tahoma" pitchFamily="34" charset="0"/>
              </a:rPr>
              <a:t>المرحلة </a:t>
            </a:r>
            <a:r>
              <a:rPr lang="ar-SA" sz="2200" b="0" dirty="0">
                <a:solidFill>
                  <a:schemeClr val="accent1"/>
                </a:solidFill>
                <a:latin typeface="Tahoma" pitchFamily="34" charset="0"/>
                <a:ea typeface="Tahoma" pitchFamily="34" charset="0"/>
                <a:cs typeface="Tahoma" pitchFamily="34" charset="0"/>
              </a:rPr>
              <a:t>الأولى للقصارة </a:t>
            </a:r>
            <a:r>
              <a:rPr lang="ar-SA" sz="2200" b="0" dirty="0" smtClean="0">
                <a:solidFill>
                  <a:schemeClr val="accent1"/>
                </a:solidFill>
                <a:latin typeface="Tahoma" pitchFamily="34" charset="0"/>
                <a:ea typeface="Tahoma" pitchFamily="34" charset="0"/>
                <a:cs typeface="Tahoma" pitchFamily="34" charset="0"/>
              </a:rPr>
              <a:t>.</a:t>
            </a:r>
          </a:p>
        </p:txBody>
      </p:sp>
      <p:sp>
        <p:nvSpPr>
          <p:cNvPr id="2" name="Slide Number Placeholder 1"/>
          <p:cNvSpPr>
            <a:spLocks noGrp="1"/>
          </p:cNvSpPr>
          <p:nvPr>
            <p:ph type="sldNum" sz="quarter" idx="12"/>
          </p:nvPr>
        </p:nvSpPr>
        <p:spPr/>
        <p:txBody>
          <a:bodyPr/>
          <a:lstStyle/>
          <a:p>
            <a:pPr>
              <a:defRPr/>
            </a:pPr>
            <a:fld id="{FF1CBB44-9905-4D7D-A988-1F2DB0564AA1}" type="slidenum">
              <a:rPr lang="en-US" smtClean="0"/>
              <a:pPr>
                <a:defRPr/>
              </a:pPr>
              <a:t>9</a:t>
            </a:fld>
            <a:endParaRPr lang="en-US"/>
          </a:p>
        </p:txBody>
      </p:sp>
    </p:spTree>
  </p:cSld>
  <p:clrMapOvr>
    <a:masterClrMapping/>
  </p:clrMapOvr>
  <p:timing>
    <p:tnLst>
      <p:par>
        <p:cTn id="1" dur="indefinite" restart="never" nodeType="tmRoot"/>
      </p:par>
    </p:tnLst>
  </p:timing>
</p:sld>
</file>

<file path=ppt/theme/theme1.xml><?xml version="1.0" encoding="utf-8"?>
<a:theme xmlns:a="http://schemas.openxmlformats.org/drawingml/2006/main" name="cdb2004c029gl">
  <a:themeElements>
    <a:clrScheme name="sample 3">
      <a:dk1>
        <a:srgbClr val="1D528D"/>
      </a:dk1>
      <a:lt1>
        <a:srgbClr val="FFFFFF"/>
      </a:lt1>
      <a:dk2>
        <a:srgbClr val="000000"/>
      </a:dk2>
      <a:lt2>
        <a:srgbClr val="C0C0C0"/>
      </a:lt2>
      <a:accent1>
        <a:srgbClr val="1B9AD9"/>
      </a:accent1>
      <a:accent2>
        <a:srgbClr val="E4A04E"/>
      </a:accent2>
      <a:accent3>
        <a:srgbClr val="FFFFFF"/>
      </a:accent3>
      <a:accent4>
        <a:srgbClr val="174578"/>
      </a:accent4>
      <a:accent5>
        <a:srgbClr val="ABCAE9"/>
      </a:accent5>
      <a:accent6>
        <a:srgbClr val="CF9146"/>
      </a:accent6>
      <a:hlink>
        <a:srgbClr val="66CCFF"/>
      </a:hlink>
      <a:folHlink>
        <a:srgbClr val="969696"/>
      </a:folHlink>
    </a:clrScheme>
    <a:fontScheme name="sample">
      <a:majorFont>
        <a:latin typeface="Verdana"/>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sample 1">
        <a:dk1>
          <a:srgbClr val="003366"/>
        </a:dk1>
        <a:lt1>
          <a:srgbClr val="FFFFFF"/>
        </a:lt1>
        <a:dk2>
          <a:srgbClr val="000000"/>
        </a:dk2>
        <a:lt2>
          <a:srgbClr val="C0C0C0"/>
        </a:lt2>
        <a:accent1>
          <a:srgbClr val="3556A7"/>
        </a:accent1>
        <a:accent2>
          <a:srgbClr val="C78DD7"/>
        </a:accent2>
        <a:accent3>
          <a:srgbClr val="FFFFFF"/>
        </a:accent3>
        <a:accent4>
          <a:srgbClr val="002A56"/>
        </a:accent4>
        <a:accent5>
          <a:srgbClr val="AEB4D0"/>
        </a:accent5>
        <a:accent6>
          <a:srgbClr val="B47FC3"/>
        </a:accent6>
        <a:hlink>
          <a:srgbClr val="3197BB"/>
        </a:hlink>
        <a:folHlink>
          <a:srgbClr val="878FA5"/>
        </a:folHlink>
      </a:clrScheme>
      <a:clrMap bg1="lt1" tx1="dk1" bg2="lt2" tx2="dk2" accent1="accent1" accent2="accent2" accent3="accent3" accent4="accent4" accent5="accent5" accent6="accent6" hlink="hlink" folHlink="folHlink"/>
    </a:extraClrScheme>
    <a:extraClrScheme>
      <a:clrScheme name="sample 2">
        <a:dk1>
          <a:srgbClr val="1D528D"/>
        </a:dk1>
        <a:lt1>
          <a:srgbClr val="FFFFFF"/>
        </a:lt1>
        <a:dk2>
          <a:srgbClr val="000000"/>
        </a:dk2>
        <a:lt2>
          <a:srgbClr val="C0C0C0"/>
        </a:lt2>
        <a:accent1>
          <a:srgbClr val="399D72"/>
        </a:accent1>
        <a:accent2>
          <a:srgbClr val="FF9900"/>
        </a:accent2>
        <a:accent3>
          <a:srgbClr val="FFFFFF"/>
        </a:accent3>
        <a:accent4>
          <a:srgbClr val="174578"/>
        </a:accent4>
        <a:accent5>
          <a:srgbClr val="AECCBC"/>
        </a:accent5>
        <a:accent6>
          <a:srgbClr val="E78A00"/>
        </a:accent6>
        <a:hlink>
          <a:srgbClr val="9999FF"/>
        </a:hlink>
        <a:folHlink>
          <a:srgbClr val="969696"/>
        </a:folHlink>
      </a:clrScheme>
      <a:clrMap bg1="lt1" tx1="dk1" bg2="lt2" tx2="dk2" accent1="accent1" accent2="accent2" accent3="accent3" accent4="accent4" accent5="accent5" accent6="accent6" hlink="hlink" folHlink="folHlink"/>
    </a:extraClrScheme>
    <a:extraClrScheme>
      <a:clrScheme name="sample 3">
        <a:dk1>
          <a:srgbClr val="1D528D"/>
        </a:dk1>
        <a:lt1>
          <a:srgbClr val="FFFFFF"/>
        </a:lt1>
        <a:dk2>
          <a:srgbClr val="000000"/>
        </a:dk2>
        <a:lt2>
          <a:srgbClr val="C0C0C0"/>
        </a:lt2>
        <a:accent1>
          <a:srgbClr val="1B9AD9"/>
        </a:accent1>
        <a:accent2>
          <a:srgbClr val="E4A04E"/>
        </a:accent2>
        <a:accent3>
          <a:srgbClr val="FFFFFF"/>
        </a:accent3>
        <a:accent4>
          <a:srgbClr val="174578"/>
        </a:accent4>
        <a:accent5>
          <a:srgbClr val="ABCAE9"/>
        </a:accent5>
        <a:accent6>
          <a:srgbClr val="CF9146"/>
        </a:accent6>
        <a:hlink>
          <a:srgbClr val="66CCFF"/>
        </a:hlink>
        <a:folHlink>
          <a:srgbClr val="96969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sample 3">
    <a:dk1>
      <a:srgbClr val="1D528D"/>
    </a:dk1>
    <a:lt1>
      <a:srgbClr val="FFFFFF"/>
    </a:lt1>
    <a:dk2>
      <a:srgbClr val="000000"/>
    </a:dk2>
    <a:lt2>
      <a:srgbClr val="C0C0C0"/>
    </a:lt2>
    <a:accent1>
      <a:srgbClr val="1B9AD9"/>
    </a:accent1>
    <a:accent2>
      <a:srgbClr val="E4A04E"/>
    </a:accent2>
    <a:accent3>
      <a:srgbClr val="FFFFFF"/>
    </a:accent3>
    <a:accent4>
      <a:srgbClr val="174578"/>
    </a:accent4>
    <a:accent5>
      <a:srgbClr val="ABCAE9"/>
    </a:accent5>
    <a:accent6>
      <a:srgbClr val="CF9146"/>
    </a:accent6>
    <a:hlink>
      <a:srgbClr val="66CCFF"/>
    </a:hlink>
    <a:folHlink>
      <a:srgbClr val="969696"/>
    </a:folHlink>
  </a:clrScheme>
</a:themeOverride>
</file>

<file path=docProps/app.xml><?xml version="1.0" encoding="utf-8"?>
<Properties xmlns="http://schemas.openxmlformats.org/officeDocument/2006/extended-properties" xmlns:vt="http://schemas.openxmlformats.org/officeDocument/2006/docPropsVTypes">
  <Template/>
  <TotalTime>231</TotalTime>
  <Words>932</Words>
  <Application>Microsoft Office PowerPoint</Application>
  <PresentationFormat>On-screen Show (4:3)</PresentationFormat>
  <Paragraphs>118</Paragraphs>
  <Slides>15</Slides>
  <Notes>0</Notes>
  <HiddenSlides>0</HiddenSlides>
  <MMClips>0</MMClips>
  <ScaleCrop>false</ScaleCrop>
  <HeadingPairs>
    <vt:vector size="8" baseType="variant">
      <vt:variant>
        <vt:lpstr>Fonts Used</vt:lpstr>
      </vt:variant>
      <vt:variant>
        <vt:i4>5</vt:i4>
      </vt:variant>
      <vt:variant>
        <vt:lpstr>Theme</vt:lpstr>
      </vt:variant>
      <vt:variant>
        <vt:i4>1</vt:i4>
      </vt:variant>
      <vt:variant>
        <vt:lpstr>Embedded OLE Servers</vt:lpstr>
      </vt:variant>
      <vt:variant>
        <vt:i4>1</vt:i4>
      </vt:variant>
      <vt:variant>
        <vt:lpstr>Slide Titles</vt:lpstr>
      </vt:variant>
      <vt:variant>
        <vt:i4>15</vt:i4>
      </vt:variant>
    </vt:vector>
  </HeadingPairs>
  <TitlesOfParts>
    <vt:vector size="22" baseType="lpstr">
      <vt:lpstr>Arial</vt:lpstr>
      <vt:lpstr>Calibri</vt:lpstr>
      <vt:lpstr>Tahoma</vt:lpstr>
      <vt:lpstr>Verdana</vt:lpstr>
      <vt:lpstr>Wingdings</vt:lpstr>
      <vt:lpstr>cdb2004c029gl</vt:lpstr>
      <vt:lpstr>Image</vt:lpstr>
      <vt:lpstr>مقدمة عامة</vt:lpstr>
      <vt:lpstr>مراحل الاعمال الكهربائية</vt:lpstr>
      <vt:lpstr>اولا: خطوات البداية (التخطيط قبل التنفيذ)</vt:lpstr>
      <vt:lpstr>اولا: خطوات البداية (تابع)</vt:lpstr>
      <vt:lpstr>اولا: خطوات البداية (تابع)</vt:lpstr>
      <vt:lpstr>اولا: خطوات البداية (تابع)</vt:lpstr>
      <vt:lpstr>اولا: خطوات البداية (تابع)</vt:lpstr>
      <vt:lpstr>اولا: خطوات البداية (تابع)</vt:lpstr>
      <vt:lpstr>ثانيا: خطوات التنفيذ (التنفيذ بعد التخطيط)</vt:lpstr>
      <vt:lpstr>اولا: خطوات البداية (تابع)</vt:lpstr>
      <vt:lpstr>اولا: خطوات البداية (تابع)</vt:lpstr>
      <vt:lpstr>اولا: خطوات البداية (تابع)</vt:lpstr>
      <vt:lpstr>أمور مهمة في التمديدات الكهربائية يجب مراعاتها</vt:lpstr>
      <vt:lpstr>أمور مهمة في التمديدات الكهربائية يجب مراعاتها (تابع)</vt:lpstr>
      <vt:lpstr>أمور مهمة في التمديدات الكهربائية يجب مراعاتها (تابع)</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Template</dc:title>
  <dc:creator>NAEL</dc:creator>
  <cp:lastModifiedBy>NASSER</cp:lastModifiedBy>
  <cp:revision>47</cp:revision>
  <dcterms:created xsi:type="dcterms:W3CDTF">2011-04-26T23:56:11Z</dcterms:created>
  <dcterms:modified xsi:type="dcterms:W3CDTF">2014-09-11T04:08:26Z</dcterms:modified>
</cp:coreProperties>
</file>

<file path=docProps/thumbnail.jpeg>
</file>