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2" r:id="rId3"/>
    <p:sldId id="257" r:id="rId4"/>
    <p:sldId id="258" r:id="rId5"/>
    <p:sldId id="259" r:id="rId6"/>
    <p:sldId id="260" r:id="rId7"/>
    <p:sldId id="261" r:id="rId8"/>
    <p:sldId id="263" r:id="rId9"/>
    <p:sldId id="284" r:id="rId10"/>
    <p:sldId id="285" r:id="rId11"/>
    <p:sldId id="286" r:id="rId12"/>
    <p:sldId id="268" r:id="rId13"/>
    <p:sldId id="264" r:id="rId14"/>
    <p:sldId id="265" r:id="rId15"/>
    <p:sldId id="266" r:id="rId16"/>
    <p:sldId id="267"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70" d="100"/>
          <a:sy n="70" d="100"/>
        </p:scale>
        <p:origin x="49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AB1779-C036-4EBE-BD5A-A3D7B3E5C72F}" type="doc">
      <dgm:prSet loTypeId="urn:microsoft.com/office/officeart/2005/8/layout/orgChart1" loCatId="hierarchy" qsTypeId="urn:microsoft.com/office/officeart/2005/8/quickstyle/3d2" qsCatId="3D" csTypeId="urn:microsoft.com/office/officeart/2005/8/colors/colorful3" csCatId="colorful" phldr="1"/>
      <dgm:spPr/>
      <dgm:t>
        <a:bodyPr/>
        <a:lstStyle/>
        <a:p>
          <a:endParaRPr lang="en-US"/>
        </a:p>
      </dgm:t>
    </dgm:pt>
    <dgm:pt modelId="{0AFF6931-0319-4571-8AF0-D9916CB6F969}">
      <dgm:prSet phldrT="[Text]" custT="1"/>
      <dgm:spPr/>
      <dgm:t>
        <a:bodyPr/>
        <a:lstStyle/>
        <a:p>
          <a:pPr algn="ctr" rtl="1"/>
          <a:r>
            <a:rPr lang="ar-EG" sz="3600" b="1" dirty="0" smtClean="0">
              <a:solidFill>
                <a:srgbClr val="FFFF00"/>
              </a:solidFill>
            </a:rPr>
            <a:t>انواع المواد العازله</a:t>
          </a:r>
          <a:endParaRPr lang="en-US" sz="3600" b="1" dirty="0">
            <a:solidFill>
              <a:srgbClr val="FFFF00"/>
            </a:solidFill>
          </a:endParaRPr>
        </a:p>
      </dgm:t>
    </dgm:pt>
    <dgm:pt modelId="{0EB55A6D-8650-4A66-B8C5-36FF634C5034}" type="parTrans" cxnId="{87867E03-AE10-40EF-B010-65AEA7EA2E6A}">
      <dgm:prSet/>
      <dgm:spPr/>
      <dgm:t>
        <a:bodyPr/>
        <a:lstStyle/>
        <a:p>
          <a:endParaRPr lang="en-US"/>
        </a:p>
      </dgm:t>
    </dgm:pt>
    <dgm:pt modelId="{30017BA6-4038-49C9-B233-F3F7E89E8F2B}" type="sibTrans" cxnId="{87867E03-AE10-40EF-B010-65AEA7EA2E6A}">
      <dgm:prSet/>
      <dgm:spPr/>
      <dgm:t>
        <a:bodyPr/>
        <a:lstStyle/>
        <a:p>
          <a:endParaRPr lang="en-US"/>
        </a:p>
      </dgm:t>
    </dgm:pt>
    <dgm:pt modelId="{76921CAF-6274-4C0B-9125-8EDF2130D5AB}" type="asst">
      <dgm:prSet phldrT="[Text]"/>
      <dgm:spPr/>
      <dgm:t>
        <a:bodyPr/>
        <a:lstStyle/>
        <a:p>
          <a:r>
            <a:rPr lang="ar-EG" dirty="0" smtClean="0">
              <a:solidFill>
                <a:schemeClr val="tx1"/>
              </a:solidFill>
            </a:rPr>
            <a:t>الصوف الصخري</a:t>
          </a:r>
          <a:endParaRPr lang="en-US" dirty="0">
            <a:solidFill>
              <a:schemeClr val="tx1"/>
            </a:solidFill>
          </a:endParaRPr>
        </a:p>
      </dgm:t>
    </dgm:pt>
    <dgm:pt modelId="{A97A7804-83F5-45E4-A76C-6FFD5F32D5C3}" type="parTrans" cxnId="{C5FBCEA1-A33F-4B61-BCA0-D326A3151711}">
      <dgm:prSet/>
      <dgm:spPr/>
      <dgm:t>
        <a:bodyPr/>
        <a:lstStyle/>
        <a:p>
          <a:endParaRPr lang="en-US"/>
        </a:p>
      </dgm:t>
    </dgm:pt>
    <dgm:pt modelId="{4FEBA13C-F2A3-42A4-AC61-6DD2D82CF3E1}" type="sibTrans" cxnId="{C5FBCEA1-A33F-4B61-BCA0-D326A3151711}">
      <dgm:prSet/>
      <dgm:spPr/>
      <dgm:t>
        <a:bodyPr/>
        <a:lstStyle/>
        <a:p>
          <a:endParaRPr lang="en-US"/>
        </a:p>
      </dgm:t>
    </dgm:pt>
    <dgm:pt modelId="{3D75DBB5-86C0-4A72-94A6-3F9C8A269552}">
      <dgm:prSet phldrT="[Text]"/>
      <dgm:spPr/>
      <dgm:t>
        <a:bodyPr/>
        <a:lstStyle/>
        <a:p>
          <a:r>
            <a:rPr lang="ar-EG" dirty="0" smtClean="0">
              <a:solidFill>
                <a:schemeClr val="tx1"/>
              </a:solidFill>
            </a:rPr>
            <a:t>البيرلايت الممدد</a:t>
          </a:r>
          <a:endParaRPr lang="en-US" dirty="0">
            <a:solidFill>
              <a:schemeClr val="tx1"/>
            </a:solidFill>
          </a:endParaRPr>
        </a:p>
      </dgm:t>
    </dgm:pt>
    <dgm:pt modelId="{90DCB231-78C8-4752-8850-1F8191EE7351}" type="parTrans" cxnId="{3E006FCE-1EB4-4CB2-99E2-5FE5FAA53E2E}">
      <dgm:prSet/>
      <dgm:spPr/>
      <dgm:t>
        <a:bodyPr/>
        <a:lstStyle/>
        <a:p>
          <a:endParaRPr lang="en-US"/>
        </a:p>
      </dgm:t>
    </dgm:pt>
    <dgm:pt modelId="{2F920B6B-CB89-4DE2-B48F-2BF5EEAA2D72}" type="sibTrans" cxnId="{3E006FCE-1EB4-4CB2-99E2-5FE5FAA53E2E}">
      <dgm:prSet/>
      <dgm:spPr/>
      <dgm:t>
        <a:bodyPr/>
        <a:lstStyle/>
        <a:p>
          <a:endParaRPr lang="en-US"/>
        </a:p>
      </dgm:t>
    </dgm:pt>
    <dgm:pt modelId="{D4D25E45-F0C9-488A-A260-0762A20D0A21}">
      <dgm:prSet phldrT="[Text]"/>
      <dgm:spPr/>
      <dgm:t>
        <a:bodyPr/>
        <a:lstStyle/>
        <a:p>
          <a:r>
            <a:rPr lang="ar-SA" b="1" dirty="0" smtClean="0"/>
            <a:t>البولي</a:t>
          </a:r>
          <a:r>
            <a:rPr lang="ar-EG" b="1" dirty="0" smtClean="0"/>
            <a:t> ي</a:t>
          </a:r>
          <a:r>
            <a:rPr lang="ar-SA" b="1" dirty="0" smtClean="0"/>
            <a:t>وريثان</a:t>
          </a:r>
          <a:endParaRPr lang="en-US" dirty="0">
            <a:solidFill>
              <a:schemeClr val="tx1"/>
            </a:solidFill>
          </a:endParaRPr>
        </a:p>
      </dgm:t>
    </dgm:pt>
    <dgm:pt modelId="{8BC36574-71D3-47D7-81A2-CF1629F79B13}" type="parTrans" cxnId="{19ACD777-D190-4C33-80A2-AE75D19E4EBF}">
      <dgm:prSet/>
      <dgm:spPr/>
      <dgm:t>
        <a:bodyPr/>
        <a:lstStyle/>
        <a:p>
          <a:endParaRPr lang="en-US"/>
        </a:p>
      </dgm:t>
    </dgm:pt>
    <dgm:pt modelId="{6E85A3CD-6209-4F1F-9235-DE4DC1F5E9E8}" type="sibTrans" cxnId="{19ACD777-D190-4C33-80A2-AE75D19E4EBF}">
      <dgm:prSet/>
      <dgm:spPr/>
      <dgm:t>
        <a:bodyPr/>
        <a:lstStyle/>
        <a:p>
          <a:endParaRPr lang="en-US"/>
        </a:p>
      </dgm:t>
    </dgm:pt>
    <dgm:pt modelId="{885B2DD5-C6D8-46B3-9592-132C67E09344}">
      <dgm:prSet/>
      <dgm:spPr/>
      <dgm:t>
        <a:bodyPr/>
        <a:lstStyle/>
        <a:p>
          <a:pPr rtl="1"/>
          <a:r>
            <a:rPr lang="ar-EG" dirty="0" smtClean="0">
              <a:solidFill>
                <a:schemeClr val="tx1"/>
              </a:solidFill>
            </a:rPr>
            <a:t>البوليسترين</a:t>
          </a:r>
        </a:p>
        <a:p>
          <a:pPr rtl="1"/>
          <a:r>
            <a:rPr lang="ar-EG" dirty="0" smtClean="0">
              <a:solidFill>
                <a:schemeClr val="tx1"/>
              </a:solidFill>
            </a:rPr>
            <a:t> المشكل بالبثق</a:t>
          </a:r>
          <a:endParaRPr lang="en-US" dirty="0">
            <a:solidFill>
              <a:schemeClr val="tx1"/>
            </a:solidFill>
          </a:endParaRPr>
        </a:p>
      </dgm:t>
    </dgm:pt>
    <dgm:pt modelId="{36F5EEE0-1E7F-4FE4-B4FD-7FD456FCFD64}" type="parTrans" cxnId="{E97CD84A-B6BC-4543-8BB7-48497AAD60BA}">
      <dgm:prSet/>
      <dgm:spPr/>
      <dgm:t>
        <a:bodyPr/>
        <a:lstStyle/>
        <a:p>
          <a:endParaRPr lang="en-US"/>
        </a:p>
      </dgm:t>
    </dgm:pt>
    <dgm:pt modelId="{103939E5-AA6C-4CB5-AEE3-9B6A90E15700}" type="sibTrans" cxnId="{E97CD84A-B6BC-4543-8BB7-48497AAD60BA}">
      <dgm:prSet/>
      <dgm:spPr/>
      <dgm:t>
        <a:bodyPr/>
        <a:lstStyle/>
        <a:p>
          <a:endParaRPr lang="en-US"/>
        </a:p>
      </dgm:t>
    </dgm:pt>
    <dgm:pt modelId="{95D3A661-CAE2-46B3-BAC4-DBAD12CB58D1}">
      <dgm:prSet/>
      <dgm:spPr/>
      <dgm:t>
        <a:bodyPr/>
        <a:lstStyle/>
        <a:p>
          <a:r>
            <a:rPr lang="ar-EG" dirty="0" smtClean="0">
              <a:solidFill>
                <a:schemeClr val="tx1"/>
              </a:solidFill>
            </a:rPr>
            <a:t>البوليسترين</a:t>
          </a:r>
        </a:p>
        <a:p>
          <a:r>
            <a:rPr lang="ar-EG" dirty="0" smtClean="0">
              <a:solidFill>
                <a:schemeClr val="tx1"/>
              </a:solidFill>
            </a:rPr>
            <a:t>الممدد</a:t>
          </a:r>
          <a:endParaRPr lang="en-US" dirty="0">
            <a:solidFill>
              <a:schemeClr val="tx1"/>
            </a:solidFill>
          </a:endParaRPr>
        </a:p>
      </dgm:t>
    </dgm:pt>
    <dgm:pt modelId="{F6887A64-9F50-4EBC-BD3B-70CC9EA0310A}" type="parTrans" cxnId="{BE9C2542-2758-4E85-BEDE-66EA40160E34}">
      <dgm:prSet/>
      <dgm:spPr/>
      <dgm:t>
        <a:bodyPr/>
        <a:lstStyle/>
        <a:p>
          <a:endParaRPr lang="en-US"/>
        </a:p>
      </dgm:t>
    </dgm:pt>
    <dgm:pt modelId="{6BB4317D-E6B5-4C42-B58B-BB76BA8F5F0A}" type="sibTrans" cxnId="{BE9C2542-2758-4E85-BEDE-66EA40160E34}">
      <dgm:prSet/>
      <dgm:spPr/>
      <dgm:t>
        <a:bodyPr/>
        <a:lstStyle/>
        <a:p>
          <a:endParaRPr lang="en-US"/>
        </a:p>
      </dgm:t>
    </dgm:pt>
    <dgm:pt modelId="{B4612A86-3E7A-4580-BA9C-7471A24774C9}">
      <dgm:prSet/>
      <dgm:spPr/>
      <dgm:t>
        <a:bodyPr/>
        <a:lstStyle/>
        <a:p>
          <a:r>
            <a:rPr lang="ar-EG" dirty="0" smtClean="0">
              <a:solidFill>
                <a:schemeClr val="tx1"/>
              </a:solidFill>
            </a:rPr>
            <a:t>الخرسانه</a:t>
          </a:r>
          <a:r>
            <a:rPr lang="ar-EG" dirty="0" smtClean="0"/>
            <a:t> </a:t>
          </a:r>
          <a:r>
            <a:rPr lang="ar-EG" dirty="0" smtClean="0">
              <a:solidFill>
                <a:schemeClr val="tx1"/>
              </a:solidFill>
            </a:rPr>
            <a:t>الخلويه</a:t>
          </a:r>
          <a:endParaRPr lang="en-US" dirty="0">
            <a:solidFill>
              <a:schemeClr val="tx1"/>
            </a:solidFill>
          </a:endParaRPr>
        </a:p>
      </dgm:t>
    </dgm:pt>
    <dgm:pt modelId="{6BC4480A-1812-4622-89EF-3BF9931198E4}" type="parTrans" cxnId="{24F4F8C4-A025-4421-99A7-6143E6724BEB}">
      <dgm:prSet/>
      <dgm:spPr/>
      <dgm:t>
        <a:bodyPr/>
        <a:lstStyle/>
        <a:p>
          <a:endParaRPr lang="en-US"/>
        </a:p>
      </dgm:t>
    </dgm:pt>
    <dgm:pt modelId="{AB1FE31C-9E34-43B4-9C09-1BFA81C5E433}" type="sibTrans" cxnId="{24F4F8C4-A025-4421-99A7-6143E6724BEB}">
      <dgm:prSet/>
      <dgm:spPr/>
      <dgm:t>
        <a:bodyPr/>
        <a:lstStyle/>
        <a:p>
          <a:endParaRPr lang="en-US"/>
        </a:p>
      </dgm:t>
    </dgm:pt>
    <dgm:pt modelId="{D1960864-F0C2-48EA-9016-0D923D55BCC3}">
      <dgm:prSet/>
      <dgm:spPr/>
      <dgm:t>
        <a:bodyPr/>
        <a:lstStyle/>
        <a:p>
          <a:r>
            <a:rPr lang="ar-EG" dirty="0" smtClean="0">
              <a:solidFill>
                <a:schemeClr val="tx1"/>
              </a:solidFill>
            </a:rPr>
            <a:t>الزجاج الرخوى</a:t>
          </a:r>
          <a:endParaRPr lang="en-US" dirty="0">
            <a:solidFill>
              <a:schemeClr val="tx1"/>
            </a:solidFill>
          </a:endParaRPr>
        </a:p>
      </dgm:t>
    </dgm:pt>
    <dgm:pt modelId="{B99013A1-BEE1-43C8-84D5-188DD366584D}" type="parTrans" cxnId="{706EEE60-5B88-45A5-A138-A2403CD0B28F}">
      <dgm:prSet/>
      <dgm:spPr/>
      <dgm:t>
        <a:bodyPr/>
        <a:lstStyle/>
        <a:p>
          <a:endParaRPr lang="en-US"/>
        </a:p>
      </dgm:t>
    </dgm:pt>
    <dgm:pt modelId="{8335FF1B-B891-4BC2-AE9B-E924055BB22D}" type="sibTrans" cxnId="{706EEE60-5B88-45A5-A138-A2403CD0B28F}">
      <dgm:prSet/>
      <dgm:spPr/>
      <dgm:t>
        <a:bodyPr/>
        <a:lstStyle/>
        <a:p>
          <a:endParaRPr lang="en-US"/>
        </a:p>
      </dgm:t>
    </dgm:pt>
    <dgm:pt modelId="{329D6064-7431-4ACD-B0B6-0AD1FC550D06}" type="asst">
      <dgm:prSet custT="1"/>
      <dgm:spPr/>
      <dgm:t>
        <a:bodyPr/>
        <a:lstStyle/>
        <a:p>
          <a:r>
            <a:rPr lang="ar-EG" dirty="0" smtClean="0">
              <a:solidFill>
                <a:schemeClr val="tx1"/>
              </a:solidFill>
            </a:rPr>
            <a:t>الالياف الزجاجيه</a:t>
          </a:r>
          <a:endParaRPr lang="en-US" dirty="0">
            <a:solidFill>
              <a:schemeClr val="tx1"/>
            </a:solidFill>
          </a:endParaRPr>
        </a:p>
      </dgm:t>
    </dgm:pt>
    <dgm:pt modelId="{55A2A562-845A-4FB7-8E1F-2105DC537F3F}" type="parTrans" cxnId="{14ADA235-73CE-430E-8425-2872F8CC342C}">
      <dgm:prSet/>
      <dgm:spPr/>
      <dgm:t>
        <a:bodyPr/>
        <a:lstStyle/>
        <a:p>
          <a:endParaRPr lang="en-US"/>
        </a:p>
      </dgm:t>
    </dgm:pt>
    <dgm:pt modelId="{B417A4AB-A6B5-46F2-B8B1-DFBA9CF91EF4}" type="sibTrans" cxnId="{14ADA235-73CE-430E-8425-2872F8CC342C}">
      <dgm:prSet/>
      <dgm:spPr/>
      <dgm:t>
        <a:bodyPr/>
        <a:lstStyle/>
        <a:p>
          <a:endParaRPr lang="en-US"/>
        </a:p>
      </dgm:t>
    </dgm:pt>
    <dgm:pt modelId="{949583B9-F288-405F-B255-D1C393A89373}" type="pres">
      <dgm:prSet presAssocID="{E8AB1779-C036-4EBE-BD5A-A3D7B3E5C72F}" presName="hierChild1" presStyleCnt="0">
        <dgm:presLayoutVars>
          <dgm:orgChart val="1"/>
          <dgm:chPref val="1"/>
          <dgm:dir/>
          <dgm:animOne val="branch"/>
          <dgm:animLvl val="lvl"/>
          <dgm:resizeHandles/>
        </dgm:presLayoutVars>
      </dgm:prSet>
      <dgm:spPr/>
      <dgm:t>
        <a:bodyPr/>
        <a:lstStyle/>
        <a:p>
          <a:endParaRPr lang="en-US"/>
        </a:p>
      </dgm:t>
    </dgm:pt>
    <dgm:pt modelId="{CB5BD219-1355-4BE0-BCB7-971F1F71D27B}" type="pres">
      <dgm:prSet presAssocID="{0AFF6931-0319-4571-8AF0-D9916CB6F969}" presName="hierRoot1" presStyleCnt="0">
        <dgm:presLayoutVars>
          <dgm:hierBranch val="init"/>
        </dgm:presLayoutVars>
      </dgm:prSet>
      <dgm:spPr/>
    </dgm:pt>
    <dgm:pt modelId="{EB8A43E2-1641-4099-99F4-E2AF198D954F}" type="pres">
      <dgm:prSet presAssocID="{0AFF6931-0319-4571-8AF0-D9916CB6F969}" presName="rootComposite1" presStyleCnt="0"/>
      <dgm:spPr/>
    </dgm:pt>
    <dgm:pt modelId="{EB85DA6B-CF44-4B7F-92BF-AB916F57F603}" type="pres">
      <dgm:prSet presAssocID="{0AFF6931-0319-4571-8AF0-D9916CB6F969}" presName="rootText1" presStyleLbl="node0" presStyleIdx="0" presStyleCnt="1" custScaleX="295026" custScaleY="252044">
        <dgm:presLayoutVars>
          <dgm:chPref val="3"/>
        </dgm:presLayoutVars>
      </dgm:prSet>
      <dgm:spPr/>
      <dgm:t>
        <a:bodyPr/>
        <a:lstStyle/>
        <a:p>
          <a:endParaRPr lang="en-US"/>
        </a:p>
      </dgm:t>
    </dgm:pt>
    <dgm:pt modelId="{78474788-3B74-4A4A-AB28-AB65AEC2D59A}" type="pres">
      <dgm:prSet presAssocID="{0AFF6931-0319-4571-8AF0-D9916CB6F969}" presName="rootConnector1" presStyleLbl="node1" presStyleIdx="0" presStyleCnt="0"/>
      <dgm:spPr/>
      <dgm:t>
        <a:bodyPr/>
        <a:lstStyle/>
        <a:p>
          <a:endParaRPr lang="en-US"/>
        </a:p>
      </dgm:t>
    </dgm:pt>
    <dgm:pt modelId="{DBFA475D-599A-4893-A237-6F3E2A47559D}" type="pres">
      <dgm:prSet presAssocID="{0AFF6931-0319-4571-8AF0-D9916CB6F969}" presName="hierChild2" presStyleCnt="0"/>
      <dgm:spPr/>
    </dgm:pt>
    <dgm:pt modelId="{CAB3AF45-6F69-44F6-A7BA-9F087E14C1CB}" type="pres">
      <dgm:prSet presAssocID="{B99013A1-BEE1-43C8-84D5-188DD366584D}" presName="Name37" presStyleLbl="parChTrans1D2" presStyleIdx="0" presStyleCnt="8" custSzY="2134483"/>
      <dgm:spPr/>
      <dgm:t>
        <a:bodyPr/>
        <a:lstStyle/>
        <a:p>
          <a:endParaRPr lang="en-US"/>
        </a:p>
      </dgm:t>
    </dgm:pt>
    <dgm:pt modelId="{22082022-4E7B-4CA5-AAD4-D75C9182C60A}" type="pres">
      <dgm:prSet presAssocID="{D1960864-F0C2-48EA-9016-0D923D55BCC3}" presName="hierRoot2" presStyleCnt="0">
        <dgm:presLayoutVars>
          <dgm:hierBranch val="init"/>
        </dgm:presLayoutVars>
      </dgm:prSet>
      <dgm:spPr/>
    </dgm:pt>
    <dgm:pt modelId="{E2BCD23F-9A06-4F93-A23A-641D49663D8E}" type="pres">
      <dgm:prSet presAssocID="{D1960864-F0C2-48EA-9016-0D923D55BCC3}" presName="rootComposite" presStyleCnt="0"/>
      <dgm:spPr/>
    </dgm:pt>
    <dgm:pt modelId="{42C1E348-CFB0-4648-ACB7-3E828CDB1014}" type="pres">
      <dgm:prSet presAssocID="{D1960864-F0C2-48EA-9016-0D923D55BCC3}" presName="rootText" presStyleLbl="node2" presStyleIdx="0" presStyleCnt="6" custScaleY="135291">
        <dgm:presLayoutVars>
          <dgm:chPref val="3"/>
        </dgm:presLayoutVars>
      </dgm:prSet>
      <dgm:spPr/>
      <dgm:t>
        <a:bodyPr/>
        <a:lstStyle/>
        <a:p>
          <a:endParaRPr lang="en-US"/>
        </a:p>
      </dgm:t>
    </dgm:pt>
    <dgm:pt modelId="{1D87403B-31DB-451A-B3A4-E135F2FF5AA8}" type="pres">
      <dgm:prSet presAssocID="{D1960864-F0C2-48EA-9016-0D923D55BCC3}" presName="rootConnector" presStyleLbl="node2" presStyleIdx="0" presStyleCnt="6"/>
      <dgm:spPr/>
      <dgm:t>
        <a:bodyPr/>
        <a:lstStyle/>
        <a:p>
          <a:endParaRPr lang="en-US"/>
        </a:p>
      </dgm:t>
    </dgm:pt>
    <dgm:pt modelId="{3D745605-0292-4FE3-8067-A04CC5FAA2A2}" type="pres">
      <dgm:prSet presAssocID="{D1960864-F0C2-48EA-9016-0D923D55BCC3}" presName="hierChild4" presStyleCnt="0"/>
      <dgm:spPr/>
    </dgm:pt>
    <dgm:pt modelId="{98EB3E6F-0099-45C0-B4B4-5AFB89FF25C1}" type="pres">
      <dgm:prSet presAssocID="{D1960864-F0C2-48EA-9016-0D923D55BCC3}" presName="hierChild5" presStyleCnt="0"/>
      <dgm:spPr/>
    </dgm:pt>
    <dgm:pt modelId="{99EA0A50-81CA-4C64-A7F3-CED1F6702A95}" type="pres">
      <dgm:prSet presAssocID="{6BC4480A-1812-4622-89EF-3BF9931198E4}" presName="Name37" presStyleLbl="parChTrans1D2" presStyleIdx="1" presStyleCnt="8" custSzY="2134483"/>
      <dgm:spPr/>
      <dgm:t>
        <a:bodyPr/>
        <a:lstStyle/>
        <a:p>
          <a:endParaRPr lang="en-US"/>
        </a:p>
      </dgm:t>
    </dgm:pt>
    <dgm:pt modelId="{D08F586A-18C2-428B-9AC7-B3CC37901A3A}" type="pres">
      <dgm:prSet presAssocID="{B4612A86-3E7A-4580-BA9C-7471A24774C9}" presName="hierRoot2" presStyleCnt="0">
        <dgm:presLayoutVars>
          <dgm:hierBranch val="init"/>
        </dgm:presLayoutVars>
      </dgm:prSet>
      <dgm:spPr/>
    </dgm:pt>
    <dgm:pt modelId="{DE56E931-FEAD-438D-9355-DBD5FE11AEA7}" type="pres">
      <dgm:prSet presAssocID="{B4612A86-3E7A-4580-BA9C-7471A24774C9}" presName="rootComposite" presStyleCnt="0"/>
      <dgm:spPr/>
    </dgm:pt>
    <dgm:pt modelId="{08127543-5863-489E-BDCB-D0BAB64FE530}" type="pres">
      <dgm:prSet presAssocID="{B4612A86-3E7A-4580-BA9C-7471A24774C9}" presName="rootText" presStyleLbl="node2" presStyleIdx="1" presStyleCnt="6" custScaleY="135291">
        <dgm:presLayoutVars>
          <dgm:chPref val="3"/>
        </dgm:presLayoutVars>
      </dgm:prSet>
      <dgm:spPr/>
      <dgm:t>
        <a:bodyPr/>
        <a:lstStyle/>
        <a:p>
          <a:endParaRPr lang="en-US"/>
        </a:p>
      </dgm:t>
    </dgm:pt>
    <dgm:pt modelId="{C6000D22-33C1-4AF1-ABC1-24916738AD3E}" type="pres">
      <dgm:prSet presAssocID="{B4612A86-3E7A-4580-BA9C-7471A24774C9}" presName="rootConnector" presStyleLbl="node2" presStyleIdx="1" presStyleCnt="6"/>
      <dgm:spPr/>
      <dgm:t>
        <a:bodyPr/>
        <a:lstStyle/>
        <a:p>
          <a:endParaRPr lang="en-US"/>
        </a:p>
      </dgm:t>
    </dgm:pt>
    <dgm:pt modelId="{EE2B368B-CC94-435D-AA94-250B52058025}" type="pres">
      <dgm:prSet presAssocID="{B4612A86-3E7A-4580-BA9C-7471A24774C9}" presName="hierChild4" presStyleCnt="0"/>
      <dgm:spPr/>
    </dgm:pt>
    <dgm:pt modelId="{72664D30-2CCC-4F18-BC26-151F24D77CF2}" type="pres">
      <dgm:prSet presAssocID="{B4612A86-3E7A-4580-BA9C-7471A24774C9}" presName="hierChild5" presStyleCnt="0"/>
      <dgm:spPr/>
    </dgm:pt>
    <dgm:pt modelId="{D32B5455-6DD6-4B48-A095-E9CAEEB6283D}" type="pres">
      <dgm:prSet presAssocID="{90DCB231-78C8-4752-8850-1F8191EE7351}" presName="Name37" presStyleLbl="parChTrans1D2" presStyleIdx="2" presStyleCnt="8" custSzY="2134483"/>
      <dgm:spPr/>
      <dgm:t>
        <a:bodyPr/>
        <a:lstStyle/>
        <a:p>
          <a:endParaRPr lang="en-US"/>
        </a:p>
      </dgm:t>
    </dgm:pt>
    <dgm:pt modelId="{9D8EDBE4-6AAD-4B94-AADD-EAB0830E00EB}" type="pres">
      <dgm:prSet presAssocID="{3D75DBB5-86C0-4A72-94A6-3F9C8A269552}" presName="hierRoot2" presStyleCnt="0">
        <dgm:presLayoutVars>
          <dgm:hierBranch val="init"/>
        </dgm:presLayoutVars>
      </dgm:prSet>
      <dgm:spPr/>
    </dgm:pt>
    <dgm:pt modelId="{0A4CD900-1748-4479-AFF2-20DC335B1DCA}" type="pres">
      <dgm:prSet presAssocID="{3D75DBB5-86C0-4A72-94A6-3F9C8A269552}" presName="rootComposite" presStyleCnt="0"/>
      <dgm:spPr/>
    </dgm:pt>
    <dgm:pt modelId="{27419834-F565-4131-9A4C-146B0E9AACB6}" type="pres">
      <dgm:prSet presAssocID="{3D75DBB5-86C0-4A72-94A6-3F9C8A269552}" presName="rootText" presStyleLbl="node2" presStyleIdx="2" presStyleCnt="6" custScaleY="135291">
        <dgm:presLayoutVars>
          <dgm:chPref val="3"/>
        </dgm:presLayoutVars>
      </dgm:prSet>
      <dgm:spPr/>
      <dgm:t>
        <a:bodyPr/>
        <a:lstStyle/>
        <a:p>
          <a:endParaRPr lang="en-US"/>
        </a:p>
      </dgm:t>
    </dgm:pt>
    <dgm:pt modelId="{B0AB2329-5E6A-47CC-B375-9EBDD1B0A50F}" type="pres">
      <dgm:prSet presAssocID="{3D75DBB5-86C0-4A72-94A6-3F9C8A269552}" presName="rootConnector" presStyleLbl="node2" presStyleIdx="2" presStyleCnt="6"/>
      <dgm:spPr/>
      <dgm:t>
        <a:bodyPr/>
        <a:lstStyle/>
        <a:p>
          <a:endParaRPr lang="en-US"/>
        </a:p>
      </dgm:t>
    </dgm:pt>
    <dgm:pt modelId="{910945FE-A808-4A4B-9FE9-A5AF54829B8D}" type="pres">
      <dgm:prSet presAssocID="{3D75DBB5-86C0-4A72-94A6-3F9C8A269552}" presName="hierChild4" presStyleCnt="0"/>
      <dgm:spPr/>
    </dgm:pt>
    <dgm:pt modelId="{43C5456E-2CCB-4554-B7EB-64C447717DD2}" type="pres">
      <dgm:prSet presAssocID="{3D75DBB5-86C0-4A72-94A6-3F9C8A269552}" presName="hierChild5" presStyleCnt="0"/>
      <dgm:spPr/>
    </dgm:pt>
    <dgm:pt modelId="{CCC4247B-8702-4C66-BFD1-ED679E93F68D}" type="pres">
      <dgm:prSet presAssocID="{8BC36574-71D3-47D7-81A2-CF1629F79B13}" presName="Name37" presStyleLbl="parChTrans1D2" presStyleIdx="3" presStyleCnt="8" custSzY="2134483"/>
      <dgm:spPr/>
      <dgm:t>
        <a:bodyPr/>
        <a:lstStyle/>
        <a:p>
          <a:endParaRPr lang="en-US"/>
        </a:p>
      </dgm:t>
    </dgm:pt>
    <dgm:pt modelId="{E28C1BEC-6AEA-43CD-BAB0-19243D79DEEB}" type="pres">
      <dgm:prSet presAssocID="{D4D25E45-F0C9-488A-A260-0762A20D0A21}" presName="hierRoot2" presStyleCnt="0">
        <dgm:presLayoutVars>
          <dgm:hierBranch val="init"/>
        </dgm:presLayoutVars>
      </dgm:prSet>
      <dgm:spPr/>
    </dgm:pt>
    <dgm:pt modelId="{35B1B0BA-10A0-4F35-ABC4-6A9781F59A04}" type="pres">
      <dgm:prSet presAssocID="{D4D25E45-F0C9-488A-A260-0762A20D0A21}" presName="rootComposite" presStyleCnt="0"/>
      <dgm:spPr/>
    </dgm:pt>
    <dgm:pt modelId="{3E647DBD-5F6E-42E2-94AD-B8BE42E7DA90}" type="pres">
      <dgm:prSet presAssocID="{D4D25E45-F0C9-488A-A260-0762A20D0A21}" presName="rootText" presStyleLbl="node2" presStyleIdx="3" presStyleCnt="6" custScaleX="148420" custScaleY="135291">
        <dgm:presLayoutVars>
          <dgm:chPref val="3"/>
        </dgm:presLayoutVars>
      </dgm:prSet>
      <dgm:spPr/>
      <dgm:t>
        <a:bodyPr/>
        <a:lstStyle/>
        <a:p>
          <a:endParaRPr lang="en-US"/>
        </a:p>
      </dgm:t>
    </dgm:pt>
    <dgm:pt modelId="{9866EAF0-BF4B-4845-B371-5D04FE934324}" type="pres">
      <dgm:prSet presAssocID="{D4D25E45-F0C9-488A-A260-0762A20D0A21}" presName="rootConnector" presStyleLbl="node2" presStyleIdx="3" presStyleCnt="6"/>
      <dgm:spPr/>
      <dgm:t>
        <a:bodyPr/>
        <a:lstStyle/>
        <a:p>
          <a:endParaRPr lang="en-US"/>
        </a:p>
      </dgm:t>
    </dgm:pt>
    <dgm:pt modelId="{48CA9EFD-EFA6-47AC-81B4-3544E386C4C0}" type="pres">
      <dgm:prSet presAssocID="{D4D25E45-F0C9-488A-A260-0762A20D0A21}" presName="hierChild4" presStyleCnt="0"/>
      <dgm:spPr/>
    </dgm:pt>
    <dgm:pt modelId="{8B5E9830-70DF-44A7-BB72-568C4AE79757}" type="pres">
      <dgm:prSet presAssocID="{D4D25E45-F0C9-488A-A260-0762A20D0A21}" presName="hierChild5" presStyleCnt="0"/>
      <dgm:spPr/>
    </dgm:pt>
    <dgm:pt modelId="{DBEF9FE9-CC96-4094-8D60-0B0ED84243EB}" type="pres">
      <dgm:prSet presAssocID="{36F5EEE0-1E7F-4FE4-B4FD-7FD456FCFD64}" presName="Name37" presStyleLbl="parChTrans1D2" presStyleIdx="4" presStyleCnt="8" custSzY="2134483"/>
      <dgm:spPr/>
      <dgm:t>
        <a:bodyPr/>
        <a:lstStyle/>
        <a:p>
          <a:endParaRPr lang="en-US"/>
        </a:p>
      </dgm:t>
    </dgm:pt>
    <dgm:pt modelId="{17607B5C-8B2A-4A73-BC4F-4C320414C38F}" type="pres">
      <dgm:prSet presAssocID="{885B2DD5-C6D8-46B3-9592-132C67E09344}" presName="hierRoot2" presStyleCnt="0">
        <dgm:presLayoutVars>
          <dgm:hierBranch val="init"/>
        </dgm:presLayoutVars>
      </dgm:prSet>
      <dgm:spPr/>
    </dgm:pt>
    <dgm:pt modelId="{5A8B1FA4-42B0-417E-99BA-AB983AB1D6FD}" type="pres">
      <dgm:prSet presAssocID="{885B2DD5-C6D8-46B3-9592-132C67E09344}" presName="rootComposite" presStyleCnt="0"/>
      <dgm:spPr/>
    </dgm:pt>
    <dgm:pt modelId="{87FF3BCD-B7EB-4CFE-A03E-19C11C65EDD1}" type="pres">
      <dgm:prSet presAssocID="{885B2DD5-C6D8-46B3-9592-132C67E09344}" presName="rootText" presStyleLbl="node2" presStyleIdx="4" presStyleCnt="6" custScaleX="121036" custScaleY="131191">
        <dgm:presLayoutVars>
          <dgm:chPref val="3"/>
        </dgm:presLayoutVars>
      </dgm:prSet>
      <dgm:spPr/>
      <dgm:t>
        <a:bodyPr/>
        <a:lstStyle/>
        <a:p>
          <a:endParaRPr lang="en-US"/>
        </a:p>
      </dgm:t>
    </dgm:pt>
    <dgm:pt modelId="{15012D79-0B48-4BF9-AB4B-8E00F56190B5}" type="pres">
      <dgm:prSet presAssocID="{885B2DD5-C6D8-46B3-9592-132C67E09344}" presName="rootConnector" presStyleLbl="node2" presStyleIdx="4" presStyleCnt="6"/>
      <dgm:spPr/>
      <dgm:t>
        <a:bodyPr/>
        <a:lstStyle/>
        <a:p>
          <a:endParaRPr lang="en-US"/>
        </a:p>
      </dgm:t>
    </dgm:pt>
    <dgm:pt modelId="{3BC8CA8D-A776-4FE8-B494-5B7255B85290}" type="pres">
      <dgm:prSet presAssocID="{885B2DD5-C6D8-46B3-9592-132C67E09344}" presName="hierChild4" presStyleCnt="0"/>
      <dgm:spPr/>
    </dgm:pt>
    <dgm:pt modelId="{C4DC68E8-B020-4CE2-970D-AD45F176A3F0}" type="pres">
      <dgm:prSet presAssocID="{885B2DD5-C6D8-46B3-9592-132C67E09344}" presName="hierChild5" presStyleCnt="0"/>
      <dgm:spPr/>
    </dgm:pt>
    <dgm:pt modelId="{58B347A5-7319-4A7B-AB65-87372477F6B3}" type="pres">
      <dgm:prSet presAssocID="{F6887A64-9F50-4EBC-BD3B-70CC9EA0310A}" presName="Name37" presStyleLbl="parChTrans1D2" presStyleIdx="5" presStyleCnt="8" custSzY="2134483"/>
      <dgm:spPr/>
      <dgm:t>
        <a:bodyPr/>
        <a:lstStyle/>
        <a:p>
          <a:endParaRPr lang="en-US"/>
        </a:p>
      </dgm:t>
    </dgm:pt>
    <dgm:pt modelId="{B8639DC5-7715-4E11-A453-DDE7B3FFE48F}" type="pres">
      <dgm:prSet presAssocID="{95D3A661-CAE2-46B3-BAC4-DBAD12CB58D1}" presName="hierRoot2" presStyleCnt="0">
        <dgm:presLayoutVars>
          <dgm:hierBranch val="init"/>
        </dgm:presLayoutVars>
      </dgm:prSet>
      <dgm:spPr/>
    </dgm:pt>
    <dgm:pt modelId="{1B529845-27BD-4168-A45D-568AACC7DE67}" type="pres">
      <dgm:prSet presAssocID="{95D3A661-CAE2-46B3-BAC4-DBAD12CB58D1}" presName="rootComposite" presStyleCnt="0"/>
      <dgm:spPr/>
    </dgm:pt>
    <dgm:pt modelId="{03811435-A86E-4884-AEDF-4882C3A2AC95}" type="pres">
      <dgm:prSet presAssocID="{95D3A661-CAE2-46B3-BAC4-DBAD12CB58D1}" presName="rootText" presStyleLbl="node2" presStyleIdx="5" presStyleCnt="6" custScaleX="97782" custScaleY="135291">
        <dgm:presLayoutVars>
          <dgm:chPref val="3"/>
        </dgm:presLayoutVars>
      </dgm:prSet>
      <dgm:spPr/>
      <dgm:t>
        <a:bodyPr/>
        <a:lstStyle/>
        <a:p>
          <a:endParaRPr lang="en-US"/>
        </a:p>
      </dgm:t>
    </dgm:pt>
    <dgm:pt modelId="{7435165C-2025-4A6B-8841-1C4E8A1C42C0}" type="pres">
      <dgm:prSet presAssocID="{95D3A661-CAE2-46B3-BAC4-DBAD12CB58D1}" presName="rootConnector" presStyleLbl="node2" presStyleIdx="5" presStyleCnt="6"/>
      <dgm:spPr/>
      <dgm:t>
        <a:bodyPr/>
        <a:lstStyle/>
        <a:p>
          <a:endParaRPr lang="en-US"/>
        </a:p>
      </dgm:t>
    </dgm:pt>
    <dgm:pt modelId="{673655C6-A7B5-41EA-8F50-F1EC0B0E9570}" type="pres">
      <dgm:prSet presAssocID="{95D3A661-CAE2-46B3-BAC4-DBAD12CB58D1}" presName="hierChild4" presStyleCnt="0"/>
      <dgm:spPr/>
    </dgm:pt>
    <dgm:pt modelId="{570B527C-874B-43B0-A0CC-B62713838028}" type="pres">
      <dgm:prSet presAssocID="{95D3A661-CAE2-46B3-BAC4-DBAD12CB58D1}" presName="hierChild5" presStyleCnt="0"/>
      <dgm:spPr/>
    </dgm:pt>
    <dgm:pt modelId="{32F4A386-41D2-4ED5-B801-383C257C69A7}" type="pres">
      <dgm:prSet presAssocID="{0AFF6931-0319-4571-8AF0-D9916CB6F969}" presName="hierChild3" presStyleCnt="0"/>
      <dgm:spPr/>
    </dgm:pt>
    <dgm:pt modelId="{B526A478-F7C3-4315-8D37-C5A39DADE5B5}" type="pres">
      <dgm:prSet presAssocID="{A97A7804-83F5-45E4-A76C-6FFD5F32D5C3}" presName="Name111" presStyleLbl="parChTrans1D2" presStyleIdx="6" presStyleCnt="8" custSzY="1067241"/>
      <dgm:spPr/>
      <dgm:t>
        <a:bodyPr/>
        <a:lstStyle/>
        <a:p>
          <a:endParaRPr lang="en-US"/>
        </a:p>
      </dgm:t>
    </dgm:pt>
    <dgm:pt modelId="{42943F04-DA6B-44F5-A506-D984EB188F54}" type="pres">
      <dgm:prSet presAssocID="{76921CAF-6274-4C0B-9125-8EDF2130D5AB}" presName="hierRoot3" presStyleCnt="0">
        <dgm:presLayoutVars>
          <dgm:hierBranch val="init"/>
        </dgm:presLayoutVars>
      </dgm:prSet>
      <dgm:spPr/>
    </dgm:pt>
    <dgm:pt modelId="{FEC0D4F6-0899-46F4-ADF4-96C2D12F4EE3}" type="pres">
      <dgm:prSet presAssocID="{76921CAF-6274-4C0B-9125-8EDF2130D5AB}" presName="rootComposite3" presStyleCnt="0"/>
      <dgm:spPr/>
    </dgm:pt>
    <dgm:pt modelId="{90C018A0-481A-4C09-9112-5A0778B45A98}" type="pres">
      <dgm:prSet presAssocID="{76921CAF-6274-4C0B-9125-8EDF2130D5AB}" presName="rootText3" presStyleLbl="asst1" presStyleIdx="0" presStyleCnt="2" custScaleX="130053" custScaleY="258735">
        <dgm:presLayoutVars>
          <dgm:chPref val="3"/>
        </dgm:presLayoutVars>
      </dgm:prSet>
      <dgm:spPr/>
      <dgm:t>
        <a:bodyPr/>
        <a:lstStyle/>
        <a:p>
          <a:endParaRPr lang="en-US"/>
        </a:p>
      </dgm:t>
    </dgm:pt>
    <dgm:pt modelId="{10112F8E-F17F-4BD3-8407-EEA50C105DC7}" type="pres">
      <dgm:prSet presAssocID="{76921CAF-6274-4C0B-9125-8EDF2130D5AB}" presName="rootConnector3" presStyleLbl="asst1" presStyleIdx="0" presStyleCnt="2"/>
      <dgm:spPr/>
      <dgm:t>
        <a:bodyPr/>
        <a:lstStyle/>
        <a:p>
          <a:endParaRPr lang="en-US"/>
        </a:p>
      </dgm:t>
    </dgm:pt>
    <dgm:pt modelId="{C7B4649C-755F-418A-B3A8-2AAE2B7AA121}" type="pres">
      <dgm:prSet presAssocID="{76921CAF-6274-4C0B-9125-8EDF2130D5AB}" presName="hierChild6" presStyleCnt="0"/>
      <dgm:spPr/>
    </dgm:pt>
    <dgm:pt modelId="{8E4CCB45-736F-4803-864D-0EA8B6C4C704}" type="pres">
      <dgm:prSet presAssocID="{76921CAF-6274-4C0B-9125-8EDF2130D5AB}" presName="hierChild7" presStyleCnt="0"/>
      <dgm:spPr/>
    </dgm:pt>
    <dgm:pt modelId="{C6CC1027-3F33-4610-9442-FF93B38B07EE}" type="pres">
      <dgm:prSet presAssocID="{55A2A562-845A-4FB7-8E1F-2105DC537F3F}" presName="Name111" presStyleLbl="parChTrans1D2" presStyleIdx="7" presStyleCnt="8" custSzY="1067241"/>
      <dgm:spPr/>
      <dgm:t>
        <a:bodyPr/>
        <a:lstStyle/>
        <a:p>
          <a:endParaRPr lang="en-US"/>
        </a:p>
      </dgm:t>
    </dgm:pt>
    <dgm:pt modelId="{E648AEDC-8412-45B0-A23E-C2DAC3F98E21}" type="pres">
      <dgm:prSet presAssocID="{329D6064-7431-4ACD-B0B6-0AD1FC550D06}" presName="hierRoot3" presStyleCnt="0">
        <dgm:presLayoutVars>
          <dgm:hierBranch val="init"/>
        </dgm:presLayoutVars>
      </dgm:prSet>
      <dgm:spPr/>
    </dgm:pt>
    <dgm:pt modelId="{82177D49-C4E2-4243-8727-77AEB9C4297E}" type="pres">
      <dgm:prSet presAssocID="{329D6064-7431-4ACD-B0B6-0AD1FC550D06}" presName="rootComposite3" presStyleCnt="0"/>
      <dgm:spPr/>
    </dgm:pt>
    <dgm:pt modelId="{0F6EBF3C-2B31-480A-99DE-DF9DD072C5ED}" type="pres">
      <dgm:prSet presAssocID="{329D6064-7431-4ACD-B0B6-0AD1FC550D06}" presName="rootText3" presStyleLbl="asst1" presStyleIdx="1" presStyleCnt="2" custScaleX="126128" custScaleY="267474">
        <dgm:presLayoutVars>
          <dgm:chPref val="3"/>
        </dgm:presLayoutVars>
      </dgm:prSet>
      <dgm:spPr/>
      <dgm:t>
        <a:bodyPr/>
        <a:lstStyle/>
        <a:p>
          <a:endParaRPr lang="en-US"/>
        </a:p>
      </dgm:t>
    </dgm:pt>
    <dgm:pt modelId="{5F74A9CB-6BAB-4172-AA0A-9FC555B56B1B}" type="pres">
      <dgm:prSet presAssocID="{329D6064-7431-4ACD-B0B6-0AD1FC550D06}" presName="rootConnector3" presStyleLbl="asst1" presStyleIdx="1" presStyleCnt="2"/>
      <dgm:spPr/>
      <dgm:t>
        <a:bodyPr/>
        <a:lstStyle/>
        <a:p>
          <a:endParaRPr lang="en-US"/>
        </a:p>
      </dgm:t>
    </dgm:pt>
    <dgm:pt modelId="{75C155F9-3BC1-492A-91F7-E0633C5982C1}" type="pres">
      <dgm:prSet presAssocID="{329D6064-7431-4ACD-B0B6-0AD1FC550D06}" presName="hierChild6" presStyleCnt="0"/>
      <dgm:spPr/>
    </dgm:pt>
    <dgm:pt modelId="{FCB6796D-E58D-4C5B-96EF-86C66FE96D9A}" type="pres">
      <dgm:prSet presAssocID="{329D6064-7431-4ACD-B0B6-0AD1FC550D06}" presName="hierChild7" presStyleCnt="0"/>
      <dgm:spPr/>
    </dgm:pt>
  </dgm:ptLst>
  <dgm:cxnLst>
    <dgm:cxn modelId="{A8899949-EAD8-492D-A541-0336AE2D41B5}" type="presOf" srcId="{95D3A661-CAE2-46B3-BAC4-DBAD12CB58D1}" destId="{7435165C-2025-4A6B-8841-1C4E8A1C42C0}" srcOrd="1" destOrd="0" presId="urn:microsoft.com/office/officeart/2005/8/layout/orgChart1"/>
    <dgm:cxn modelId="{A7FE77C8-56EB-4B51-B617-F8BFDD9E3BAD}" type="presOf" srcId="{3D75DBB5-86C0-4A72-94A6-3F9C8A269552}" destId="{27419834-F565-4131-9A4C-146B0E9AACB6}" srcOrd="0" destOrd="0" presId="urn:microsoft.com/office/officeart/2005/8/layout/orgChart1"/>
    <dgm:cxn modelId="{C5FBCEA1-A33F-4B61-BCA0-D326A3151711}" srcId="{0AFF6931-0319-4571-8AF0-D9916CB6F969}" destId="{76921CAF-6274-4C0B-9125-8EDF2130D5AB}" srcOrd="0" destOrd="0" parTransId="{A97A7804-83F5-45E4-A76C-6FFD5F32D5C3}" sibTransId="{4FEBA13C-F2A3-42A4-AC61-6DD2D82CF3E1}"/>
    <dgm:cxn modelId="{BAF8D5D2-C411-44E8-A5E7-09EB55541067}" type="presOf" srcId="{F6887A64-9F50-4EBC-BD3B-70CC9EA0310A}" destId="{58B347A5-7319-4A7B-AB65-87372477F6B3}" srcOrd="0" destOrd="0" presId="urn:microsoft.com/office/officeart/2005/8/layout/orgChart1"/>
    <dgm:cxn modelId="{14ADA235-73CE-430E-8425-2872F8CC342C}" srcId="{0AFF6931-0319-4571-8AF0-D9916CB6F969}" destId="{329D6064-7431-4ACD-B0B6-0AD1FC550D06}" srcOrd="1" destOrd="0" parTransId="{55A2A562-845A-4FB7-8E1F-2105DC537F3F}" sibTransId="{B417A4AB-A6B5-46F2-B8B1-DFBA9CF91EF4}"/>
    <dgm:cxn modelId="{BE9C2542-2758-4E85-BEDE-66EA40160E34}" srcId="{0AFF6931-0319-4571-8AF0-D9916CB6F969}" destId="{95D3A661-CAE2-46B3-BAC4-DBAD12CB58D1}" srcOrd="7" destOrd="0" parTransId="{F6887A64-9F50-4EBC-BD3B-70CC9EA0310A}" sibTransId="{6BB4317D-E6B5-4C42-B58B-BB76BA8F5F0A}"/>
    <dgm:cxn modelId="{BC2D6D36-9C47-438D-B263-7374E0F7E40C}" type="presOf" srcId="{D4D25E45-F0C9-488A-A260-0762A20D0A21}" destId="{9866EAF0-BF4B-4845-B371-5D04FE934324}" srcOrd="1" destOrd="0" presId="urn:microsoft.com/office/officeart/2005/8/layout/orgChart1"/>
    <dgm:cxn modelId="{E97CD84A-B6BC-4543-8BB7-48497AAD60BA}" srcId="{0AFF6931-0319-4571-8AF0-D9916CB6F969}" destId="{885B2DD5-C6D8-46B3-9592-132C67E09344}" srcOrd="6" destOrd="0" parTransId="{36F5EEE0-1E7F-4FE4-B4FD-7FD456FCFD64}" sibTransId="{103939E5-AA6C-4CB5-AEE3-9B6A90E15700}"/>
    <dgm:cxn modelId="{706EEE60-5B88-45A5-A138-A2403CD0B28F}" srcId="{0AFF6931-0319-4571-8AF0-D9916CB6F969}" destId="{D1960864-F0C2-48EA-9016-0D923D55BCC3}" srcOrd="2" destOrd="0" parTransId="{B99013A1-BEE1-43C8-84D5-188DD366584D}" sibTransId="{8335FF1B-B891-4BC2-AE9B-E924055BB22D}"/>
    <dgm:cxn modelId="{C8716DBE-10FA-4D47-97FF-0738D6488CE8}" type="presOf" srcId="{885B2DD5-C6D8-46B3-9592-132C67E09344}" destId="{87FF3BCD-B7EB-4CFE-A03E-19C11C65EDD1}" srcOrd="0" destOrd="0" presId="urn:microsoft.com/office/officeart/2005/8/layout/orgChart1"/>
    <dgm:cxn modelId="{21E98BBA-5A68-4943-87A5-D7D1F2D268CA}" type="presOf" srcId="{36F5EEE0-1E7F-4FE4-B4FD-7FD456FCFD64}" destId="{DBEF9FE9-CC96-4094-8D60-0B0ED84243EB}" srcOrd="0" destOrd="0" presId="urn:microsoft.com/office/officeart/2005/8/layout/orgChart1"/>
    <dgm:cxn modelId="{D2C5808F-C485-43B5-B58D-66988BAF13B9}" type="presOf" srcId="{95D3A661-CAE2-46B3-BAC4-DBAD12CB58D1}" destId="{03811435-A86E-4884-AEDF-4882C3A2AC95}" srcOrd="0" destOrd="0" presId="urn:microsoft.com/office/officeart/2005/8/layout/orgChart1"/>
    <dgm:cxn modelId="{DDC54943-B3E8-4238-9007-2311D04ACA19}" type="presOf" srcId="{B4612A86-3E7A-4580-BA9C-7471A24774C9}" destId="{C6000D22-33C1-4AF1-ABC1-24916738AD3E}" srcOrd="1" destOrd="0" presId="urn:microsoft.com/office/officeart/2005/8/layout/orgChart1"/>
    <dgm:cxn modelId="{F62AD61B-A46C-450A-91CC-6EC9AF9E1C68}" type="presOf" srcId="{6BC4480A-1812-4622-89EF-3BF9931198E4}" destId="{99EA0A50-81CA-4C64-A7F3-CED1F6702A95}" srcOrd="0" destOrd="0" presId="urn:microsoft.com/office/officeart/2005/8/layout/orgChart1"/>
    <dgm:cxn modelId="{FA108182-D0AA-4069-AC91-B6837325565A}" type="presOf" srcId="{90DCB231-78C8-4752-8850-1F8191EE7351}" destId="{D32B5455-6DD6-4B48-A095-E9CAEEB6283D}" srcOrd="0" destOrd="0" presId="urn:microsoft.com/office/officeart/2005/8/layout/orgChart1"/>
    <dgm:cxn modelId="{87867E03-AE10-40EF-B010-65AEA7EA2E6A}" srcId="{E8AB1779-C036-4EBE-BD5A-A3D7B3E5C72F}" destId="{0AFF6931-0319-4571-8AF0-D9916CB6F969}" srcOrd="0" destOrd="0" parTransId="{0EB55A6D-8650-4A66-B8C5-36FF634C5034}" sibTransId="{30017BA6-4038-49C9-B233-F3F7E89E8F2B}"/>
    <dgm:cxn modelId="{125D3DB4-CF4F-4EDB-A8F0-1A1725D3397E}" type="presOf" srcId="{E8AB1779-C036-4EBE-BD5A-A3D7B3E5C72F}" destId="{949583B9-F288-405F-B255-D1C393A89373}" srcOrd="0" destOrd="0" presId="urn:microsoft.com/office/officeart/2005/8/layout/orgChart1"/>
    <dgm:cxn modelId="{4C17A0A2-EF3C-4951-BD7B-F36145D95E55}" type="presOf" srcId="{55A2A562-845A-4FB7-8E1F-2105DC537F3F}" destId="{C6CC1027-3F33-4610-9442-FF93B38B07EE}" srcOrd="0" destOrd="0" presId="urn:microsoft.com/office/officeart/2005/8/layout/orgChart1"/>
    <dgm:cxn modelId="{48AE3335-FDFB-44BB-8BE3-8BF4EFE09012}" type="presOf" srcId="{0AFF6931-0319-4571-8AF0-D9916CB6F969}" destId="{EB85DA6B-CF44-4B7F-92BF-AB916F57F603}" srcOrd="0" destOrd="0" presId="urn:microsoft.com/office/officeart/2005/8/layout/orgChart1"/>
    <dgm:cxn modelId="{B9600A45-1DB3-4462-B8CA-B0AFC5C73840}" type="presOf" srcId="{B4612A86-3E7A-4580-BA9C-7471A24774C9}" destId="{08127543-5863-489E-BDCB-D0BAB64FE530}" srcOrd="0" destOrd="0" presId="urn:microsoft.com/office/officeart/2005/8/layout/orgChart1"/>
    <dgm:cxn modelId="{F11CF98D-78EB-4E3B-89B7-9B4C4C9D2E82}" type="presOf" srcId="{885B2DD5-C6D8-46B3-9592-132C67E09344}" destId="{15012D79-0B48-4BF9-AB4B-8E00F56190B5}" srcOrd="1" destOrd="0" presId="urn:microsoft.com/office/officeart/2005/8/layout/orgChart1"/>
    <dgm:cxn modelId="{3E006FCE-1EB4-4CB2-99E2-5FE5FAA53E2E}" srcId="{0AFF6931-0319-4571-8AF0-D9916CB6F969}" destId="{3D75DBB5-86C0-4A72-94A6-3F9C8A269552}" srcOrd="4" destOrd="0" parTransId="{90DCB231-78C8-4752-8850-1F8191EE7351}" sibTransId="{2F920B6B-CB89-4DE2-B48F-2BF5EEAA2D72}"/>
    <dgm:cxn modelId="{19ACD777-D190-4C33-80A2-AE75D19E4EBF}" srcId="{0AFF6931-0319-4571-8AF0-D9916CB6F969}" destId="{D4D25E45-F0C9-488A-A260-0762A20D0A21}" srcOrd="5" destOrd="0" parTransId="{8BC36574-71D3-47D7-81A2-CF1629F79B13}" sibTransId="{6E85A3CD-6209-4F1F-9235-DE4DC1F5E9E8}"/>
    <dgm:cxn modelId="{4EE699D3-33D0-4BC1-93A2-54300806ECC2}" type="presOf" srcId="{329D6064-7431-4ACD-B0B6-0AD1FC550D06}" destId="{0F6EBF3C-2B31-480A-99DE-DF9DD072C5ED}" srcOrd="0" destOrd="0" presId="urn:microsoft.com/office/officeart/2005/8/layout/orgChart1"/>
    <dgm:cxn modelId="{B4B1EF3B-B445-488C-B950-907FD4389F5A}" type="presOf" srcId="{8BC36574-71D3-47D7-81A2-CF1629F79B13}" destId="{CCC4247B-8702-4C66-BFD1-ED679E93F68D}" srcOrd="0" destOrd="0" presId="urn:microsoft.com/office/officeart/2005/8/layout/orgChart1"/>
    <dgm:cxn modelId="{488595F5-2888-4105-B47A-FA4FFB393F99}" type="presOf" srcId="{0AFF6931-0319-4571-8AF0-D9916CB6F969}" destId="{78474788-3B74-4A4A-AB28-AB65AEC2D59A}" srcOrd="1" destOrd="0" presId="urn:microsoft.com/office/officeart/2005/8/layout/orgChart1"/>
    <dgm:cxn modelId="{E7A11EB5-60EF-4626-A63A-8568F250C4B4}" type="presOf" srcId="{D1960864-F0C2-48EA-9016-0D923D55BCC3}" destId="{1D87403B-31DB-451A-B3A4-E135F2FF5AA8}" srcOrd="1" destOrd="0" presId="urn:microsoft.com/office/officeart/2005/8/layout/orgChart1"/>
    <dgm:cxn modelId="{2F896458-B506-4A66-9D9A-D4482F907940}" type="presOf" srcId="{B99013A1-BEE1-43C8-84D5-188DD366584D}" destId="{CAB3AF45-6F69-44F6-A7BA-9F087E14C1CB}" srcOrd="0" destOrd="0" presId="urn:microsoft.com/office/officeart/2005/8/layout/orgChart1"/>
    <dgm:cxn modelId="{DFCD44B7-9846-402C-95B5-A037B110ED87}" type="presOf" srcId="{76921CAF-6274-4C0B-9125-8EDF2130D5AB}" destId="{90C018A0-481A-4C09-9112-5A0778B45A98}" srcOrd="0" destOrd="0" presId="urn:microsoft.com/office/officeart/2005/8/layout/orgChart1"/>
    <dgm:cxn modelId="{B924C349-3496-4834-8A04-6FC287453B8A}" type="presOf" srcId="{D4D25E45-F0C9-488A-A260-0762A20D0A21}" destId="{3E647DBD-5F6E-42E2-94AD-B8BE42E7DA90}" srcOrd="0" destOrd="0" presId="urn:microsoft.com/office/officeart/2005/8/layout/orgChart1"/>
    <dgm:cxn modelId="{C9A565F5-1005-43F2-AB69-EB327807D010}" type="presOf" srcId="{A97A7804-83F5-45E4-A76C-6FFD5F32D5C3}" destId="{B526A478-F7C3-4315-8D37-C5A39DADE5B5}" srcOrd="0" destOrd="0" presId="urn:microsoft.com/office/officeart/2005/8/layout/orgChart1"/>
    <dgm:cxn modelId="{24F4F8C4-A025-4421-99A7-6143E6724BEB}" srcId="{0AFF6931-0319-4571-8AF0-D9916CB6F969}" destId="{B4612A86-3E7A-4580-BA9C-7471A24774C9}" srcOrd="3" destOrd="0" parTransId="{6BC4480A-1812-4622-89EF-3BF9931198E4}" sibTransId="{AB1FE31C-9E34-43B4-9C09-1BFA81C5E433}"/>
    <dgm:cxn modelId="{A613AFFD-0E39-48B4-9923-20463E0B51A5}" type="presOf" srcId="{329D6064-7431-4ACD-B0B6-0AD1FC550D06}" destId="{5F74A9CB-6BAB-4172-AA0A-9FC555B56B1B}" srcOrd="1" destOrd="0" presId="urn:microsoft.com/office/officeart/2005/8/layout/orgChart1"/>
    <dgm:cxn modelId="{D78ADD2B-F888-4516-BF16-32713D7A2C61}" type="presOf" srcId="{3D75DBB5-86C0-4A72-94A6-3F9C8A269552}" destId="{B0AB2329-5E6A-47CC-B375-9EBDD1B0A50F}" srcOrd="1" destOrd="0" presId="urn:microsoft.com/office/officeart/2005/8/layout/orgChart1"/>
    <dgm:cxn modelId="{79FCF120-FFDF-45A3-AFEA-C9F9F95A2C91}" type="presOf" srcId="{D1960864-F0C2-48EA-9016-0D923D55BCC3}" destId="{42C1E348-CFB0-4648-ACB7-3E828CDB1014}" srcOrd="0" destOrd="0" presId="urn:microsoft.com/office/officeart/2005/8/layout/orgChart1"/>
    <dgm:cxn modelId="{B5253BC6-656D-4CC0-B983-C0F2C20A6C7F}" type="presOf" srcId="{76921CAF-6274-4C0B-9125-8EDF2130D5AB}" destId="{10112F8E-F17F-4BD3-8407-EEA50C105DC7}" srcOrd="1" destOrd="0" presId="urn:microsoft.com/office/officeart/2005/8/layout/orgChart1"/>
    <dgm:cxn modelId="{70172ADB-6343-4A83-87BA-FA3BA0DDC721}" type="presParOf" srcId="{949583B9-F288-405F-B255-D1C393A89373}" destId="{CB5BD219-1355-4BE0-BCB7-971F1F71D27B}" srcOrd="0" destOrd="0" presId="urn:microsoft.com/office/officeart/2005/8/layout/orgChart1"/>
    <dgm:cxn modelId="{529D623F-DF71-4BBA-9692-293E8E70A8D1}" type="presParOf" srcId="{CB5BD219-1355-4BE0-BCB7-971F1F71D27B}" destId="{EB8A43E2-1641-4099-99F4-E2AF198D954F}" srcOrd="0" destOrd="0" presId="urn:microsoft.com/office/officeart/2005/8/layout/orgChart1"/>
    <dgm:cxn modelId="{16E8D85C-72FA-4A08-8A56-80C3995A69E2}" type="presParOf" srcId="{EB8A43E2-1641-4099-99F4-E2AF198D954F}" destId="{EB85DA6B-CF44-4B7F-92BF-AB916F57F603}" srcOrd="0" destOrd="0" presId="urn:microsoft.com/office/officeart/2005/8/layout/orgChart1"/>
    <dgm:cxn modelId="{02832D00-1312-4D4E-8A2D-D5156DAA4852}" type="presParOf" srcId="{EB8A43E2-1641-4099-99F4-E2AF198D954F}" destId="{78474788-3B74-4A4A-AB28-AB65AEC2D59A}" srcOrd="1" destOrd="0" presId="urn:microsoft.com/office/officeart/2005/8/layout/orgChart1"/>
    <dgm:cxn modelId="{D15827EB-84D1-46AC-9386-F1A272A7AF4D}" type="presParOf" srcId="{CB5BD219-1355-4BE0-BCB7-971F1F71D27B}" destId="{DBFA475D-599A-4893-A237-6F3E2A47559D}" srcOrd="1" destOrd="0" presId="urn:microsoft.com/office/officeart/2005/8/layout/orgChart1"/>
    <dgm:cxn modelId="{00CEB933-0FDA-4B8E-9843-18767755AE69}" type="presParOf" srcId="{DBFA475D-599A-4893-A237-6F3E2A47559D}" destId="{CAB3AF45-6F69-44F6-A7BA-9F087E14C1CB}" srcOrd="0" destOrd="0" presId="urn:microsoft.com/office/officeart/2005/8/layout/orgChart1"/>
    <dgm:cxn modelId="{363BE1C5-BDBD-457B-AA41-F3492398D3C8}" type="presParOf" srcId="{DBFA475D-599A-4893-A237-6F3E2A47559D}" destId="{22082022-4E7B-4CA5-AAD4-D75C9182C60A}" srcOrd="1" destOrd="0" presId="urn:microsoft.com/office/officeart/2005/8/layout/orgChart1"/>
    <dgm:cxn modelId="{935898A1-532A-46B6-8637-EF644E558929}" type="presParOf" srcId="{22082022-4E7B-4CA5-AAD4-D75C9182C60A}" destId="{E2BCD23F-9A06-4F93-A23A-641D49663D8E}" srcOrd="0" destOrd="0" presId="urn:microsoft.com/office/officeart/2005/8/layout/orgChart1"/>
    <dgm:cxn modelId="{86462941-C7E9-4202-8DF2-A08DD7A60223}" type="presParOf" srcId="{E2BCD23F-9A06-4F93-A23A-641D49663D8E}" destId="{42C1E348-CFB0-4648-ACB7-3E828CDB1014}" srcOrd="0" destOrd="0" presId="urn:microsoft.com/office/officeart/2005/8/layout/orgChart1"/>
    <dgm:cxn modelId="{D78DB782-804C-4AE3-BEA2-B77AFD367601}" type="presParOf" srcId="{E2BCD23F-9A06-4F93-A23A-641D49663D8E}" destId="{1D87403B-31DB-451A-B3A4-E135F2FF5AA8}" srcOrd="1" destOrd="0" presId="urn:microsoft.com/office/officeart/2005/8/layout/orgChart1"/>
    <dgm:cxn modelId="{3F07B828-41E0-4B08-86FD-DC28C21C68C2}" type="presParOf" srcId="{22082022-4E7B-4CA5-AAD4-D75C9182C60A}" destId="{3D745605-0292-4FE3-8067-A04CC5FAA2A2}" srcOrd="1" destOrd="0" presId="urn:microsoft.com/office/officeart/2005/8/layout/orgChart1"/>
    <dgm:cxn modelId="{02D7B365-C55B-42C9-8953-BE1C06364D74}" type="presParOf" srcId="{22082022-4E7B-4CA5-AAD4-D75C9182C60A}" destId="{98EB3E6F-0099-45C0-B4B4-5AFB89FF25C1}" srcOrd="2" destOrd="0" presId="urn:microsoft.com/office/officeart/2005/8/layout/orgChart1"/>
    <dgm:cxn modelId="{F64AEEA3-6D22-43CB-A67C-2AEBA5F69EA8}" type="presParOf" srcId="{DBFA475D-599A-4893-A237-6F3E2A47559D}" destId="{99EA0A50-81CA-4C64-A7F3-CED1F6702A95}" srcOrd="2" destOrd="0" presId="urn:microsoft.com/office/officeart/2005/8/layout/orgChart1"/>
    <dgm:cxn modelId="{B77DEB21-EB0C-4FD8-8B19-1A2112DDD9DC}" type="presParOf" srcId="{DBFA475D-599A-4893-A237-6F3E2A47559D}" destId="{D08F586A-18C2-428B-9AC7-B3CC37901A3A}" srcOrd="3" destOrd="0" presId="urn:microsoft.com/office/officeart/2005/8/layout/orgChart1"/>
    <dgm:cxn modelId="{DE852A53-6783-47D1-946C-9676192044F4}" type="presParOf" srcId="{D08F586A-18C2-428B-9AC7-B3CC37901A3A}" destId="{DE56E931-FEAD-438D-9355-DBD5FE11AEA7}" srcOrd="0" destOrd="0" presId="urn:microsoft.com/office/officeart/2005/8/layout/orgChart1"/>
    <dgm:cxn modelId="{A7490D40-61AF-46D1-B1E0-52A434460434}" type="presParOf" srcId="{DE56E931-FEAD-438D-9355-DBD5FE11AEA7}" destId="{08127543-5863-489E-BDCB-D0BAB64FE530}" srcOrd="0" destOrd="0" presId="urn:microsoft.com/office/officeart/2005/8/layout/orgChart1"/>
    <dgm:cxn modelId="{58D68BF5-0C41-4D0E-99B4-2B7E65B1CDB4}" type="presParOf" srcId="{DE56E931-FEAD-438D-9355-DBD5FE11AEA7}" destId="{C6000D22-33C1-4AF1-ABC1-24916738AD3E}" srcOrd="1" destOrd="0" presId="urn:microsoft.com/office/officeart/2005/8/layout/orgChart1"/>
    <dgm:cxn modelId="{14755EE2-6CA5-4A04-953B-28D9FE396864}" type="presParOf" srcId="{D08F586A-18C2-428B-9AC7-B3CC37901A3A}" destId="{EE2B368B-CC94-435D-AA94-250B52058025}" srcOrd="1" destOrd="0" presId="urn:microsoft.com/office/officeart/2005/8/layout/orgChart1"/>
    <dgm:cxn modelId="{D5A6ADBE-2F9C-44E9-9D98-9175DA9FDEAC}" type="presParOf" srcId="{D08F586A-18C2-428B-9AC7-B3CC37901A3A}" destId="{72664D30-2CCC-4F18-BC26-151F24D77CF2}" srcOrd="2" destOrd="0" presId="urn:microsoft.com/office/officeart/2005/8/layout/orgChart1"/>
    <dgm:cxn modelId="{C41A7247-8EA4-4294-9F88-8C2FB01CCDCF}" type="presParOf" srcId="{DBFA475D-599A-4893-A237-6F3E2A47559D}" destId="{D32B5455-6DD6-4B48-A095-E9CAEEB6283D}" srcOrd="4" destOrd="0" presId="urn:microsoft.com/office/officeart/2005/8/layout/orgChart1"/>
    <dgm:cxn modelId="{4CA2AA40-3515-4798-AEE3-4188CE9AF261}" type="presParOf" srcId="{DBFA475D-599A-4893-A237-6F3E2A47559D}" destId="{9D8EDBE4-6AAD-4B94-AADD-EAB0830E00EB}" srcOrd="5" destOrd="0" presId="urn:microsoft.com/office/officeart/2005/8/layout/orgChart1"/>
    <dgm:cxn modelId="{86C46CD3-889D-4DA6-90E5-81233394CF13}" type="presParOf" srcId="{9D8EDBE4-6AAD-4B94-AADD-EAB0830E00EB}" destId="{0A4CD900-1748-4479-AFF2-20DC335B1DCA}" srcOrd="0" destOrd="0" presId="urn:microsoft.com/office/officeart/2005/8/layout/orgChart1"/>
    <dgm:cxn modelId="{BEDDBFB7-AF45-4286-B05C-9B1F44B0B7A8}" type="presParOf" srcId="{0A4CD900-1748-4479-AFF2-20DC335B1DCA}" destId="{27419834-F565-4131-9A4C-146B0E9AACB6}" srcOrd="0" destOrd="0" presId="urn:microsoft.com/office/officeart/2005/8/layout/orgChart1"/>
    <dgm:cxn modelId="{630AF2ED-A3F5-4611-BA26-85A47C09E57F}" type="presParOf" srcId="{0A4CD900-1748-4479-AFF2-20DC335B1DCA}" destId="{B0AB2329-5E6A-47CC-B375-9EBDD1B0A50F}" srcOrd="1" destOrd="0" presId="urn:microsoft.com/office/officeart/2005/8/layout/orgChart1"/>
    <dgm:cxn modelId="{A6B31171-1BB7-4B4C-9F8C-69BE5F92C635}" type="presParOf" srcId="{9D8EDBE4-6AAD-4B94-AADD-EAB0830E00EB}" destId="{910945FE-A808-4A4B-9FE9-A5AF54829B8D}" srcOrd="1" destOrd="0" presId="urn:microsoft.com/office/officeart/2005/8/layout/orgChart1"/>
    <dgm:cxn modelId="{664F39DA-5230-40E4-82FD-56EC2B84E9BD}" type="presParOf" srcId="{9D8EDBE4-6AAD-4B94-AADD-EAB0830E00EB}" destId="{43C5456E-2CCB-4554-B7EB-64C447717DD2}" srcOrd="2" destOrd="0" presId="urn:microsoft.com/office/officeart/2005/8/layout/orgChart1"/>
    <dgm:cxn modelId="{0F39F6D8-2E56-44F3-8501-F7EB946D1146}" type="presParOf" srcId="{DBFA475D-599A-4893-A237-6F3E2A47559D}" destId="{CCC4247B-8702-4C66-BFD1-ED679E93F68D}" srcOrd="6" destOrd="0" presId="urn:microsoft.com/office/officeart/2005/8/layout/orgChart1"/>
    <dgm:cxn modelId="{BEA36240-4A42-4159-9BE6-429379BB56C2}" type="presParOf" srcId="{DBFA475D-599A-4893-A237-6F3E2A47559D}" destId="{E28C1BEC-6AEA-43CD-BAB0-19243D79DEEB}" srcOrd="7" destOrd="0" presId="urn:microsoft.com/office/officeart/2005/8/layout/orgChart1"/>
    <dgm:cxn modelId="{89C33128-EA6A-4559-AD1B-6E58329F38CD}" type="presParOf" srcId="{E28C1BEC-6AEA-43CD-BAB0-19243D79DEEB}" destId="{35B1B0BA-10A0-4F35-ABC4-6A9781F59A04}" srcOrd="0" destOrd="0" presId="urn:microsoft.com/office/officeart/2005/8/layout/orgChart1"/>
    <dgm:cxn modelId="{8B19BBB1-E8B5-4FAF-92BB-9A9ADB08AE0E}" type="presParOf" srcId="{35B1B0BA-10A0-4F35-ABC4-6A9781F59A04}" destId="{3E647DBD-5F6E-42E2-94AD-B8BE42E7DA90}" srcOrd="0" destOrd="0" presId="urn:microsoft.com/office/officeart/2005/8/layout/orgChart1"/>
    <dgm:cxn modelId="{BD555132-C5DE-4626-80F5-2FAED989B825}" type="presParOf" srcId="{35B1B0BA-10A0-4F35-ABC4-6A9781F59A04}" destId="{9866EAF0-BF4B-4845-B371-5D04FE934324}" srcOrd="1" destOrd="0" presId="urn:microsoft.com/office/officeart/2005/8/layout/orgChart1"/>
    <dgm:cxn modelId="{91A68B8C-9A0A-4164-B57A-92CBD7B9A237}" type="presParOf" srcId="{E28C1BEC-6AEA-43CD-BAB0-19243D79DEEB}" destId="{48CA9EFD-EFA6-47AC-81B4-3544E386C4C0}" srcOrd="1" destOrd="0" presId="urn:microsoft.com/office/officeart/2005/8/layout/orgChart1"/>
    <dgm:cxn modelId="{C0B4DDEA-F316-4CFE-8A83-F22463BA99A0}" type="presParOf" srcId="{E28C1BEC-6AEA-43CD-BAB0-19243D79DEEB}" destId="{8B5E9830-70DF-44A7-BB72-568C4AE79757}" srcOrd="2" destOrd="0" presId="urn:microsoft.com/office/officeart/2005/8/layout/orgChart1"/>
    <dgm:cxn modelId="{23CAA042-6677-4F07-9350-918ADA2A246A}" type="presParOf" srcId="{DBFA475D-599A-4893-A237-6F3E2A47559D}" destId="{DBEF9FE9-CC96-4094-8D60-0B0ED84243EB}" srcOrd="8" destOrd="0" presId="urn:microsoft.com/office/officeart/2005/8/layout/orgChart1"/>
    <dgm:cxn modelId="{5060D9D0-8AE8-4454-9EFF-4701FC2C915D}" type="presParOf" srcId="{DBFA475D-599A-4893-A237-6F3E2A47559D}" destId="{17607B5C-8B2A-4A73-BC4F-4C320414C38F}" srcOrd="9" destOrd="0" presId="urn:microsoft.com/office/officeart/2005/8/layout/orgChart1"/>
    <dgm:cxn modelId="{CB3FCDFA-1987-4F30-B331-4CD8BF122BB2}" type="presParOf" srcId="{17607B5C-8B2A-4A73-BC4F-4C320414C38F}" destId="{5A8B1FA4-42B0-417E-99BA-AB983AB1D6FD}" srcOrd="0" destOrd="0" presId="urn:microsoft.com/office/officeart/2005/8/layout/orgChart1"/>
    <dgm:cxn modelId="{C2219FD5-D643-464D-9CE7-054A6AAD17D9}" type="presParOf" srcId="{5A8B1FA4-42B0-417E-99BA-AB983AB1D6FD}" destId="{87FF3BCD-B7EB-4CFE-A03E-19C11C65EDD1}" srcOrd="0" destOrd="0" presId="urn:microsoft.com/office/officeart/2005/8/layout/orgChart1"/>
    <dgm:cxn modelId="{41D48D36-6362-4966-8CF8-F1630AAD9D24}" type="presParOf" srcId="{5A8B1FA4-42B0-417E-99BA-AB983AB1D6FD}" destId="{15012D79-0B48-4BF9-AB4B-8E00F56190B5}" srcOrd="1" destOrd="0" presId="urn:microsoft.com/office/officeart/2005/8/layout/orgChart1"/>
    <dgm:cxn modelId="{C0703A63-EFCB-4B8B-9C3D-FCEB252CFFF2}" type="presParOf" srcId="{17607B5C-8B2A-4A73-BC4F-4C320414C38F}" destId="{3BC8CA8D-A776-4FE8-B494-5B7255B85290}" srcOrd="1" destOrd="0" presId="urn:microsoft.com/office/officeart/2005/8/layout/orgChart1"/>
    <dgm:cxn modelId="{45330C75-A7F8-45A6-861E-E62359D6B032}" type="presParOf" srcId="{17607B5C-8B2A-4A73-BC4F-4C320414C38F}" destId="{C4DC68E8-B020-4CE2-970D-AD45F176A3F0}" srcOrd="2" destOrd="0" presId="urn:microsoft.com/office/officeart/2005/8/layout/orgChart1"/>
    <dgm:cxn modelId="{5E11E77D-038B-4B35-95B6-FCE41C8266B5}" type="presParOf" srcId="{DBFA475D-599A-4893-A237-6F3E2A47559D}" destId="{58B347A5-7319-4A7B-AB65-87372477F6B3}" srcOrd="10" destOrd="0" presId="urn:microsoft.com/office/officeart/2005/8/layout/orgChart1"/>
    <dgm:cxn modelId="{93465BC3-5FD4-4399-81FF-5A3115315597}" type="presParOf" srcId="{DBFA475D-599A-4893-A237-6F3E2A47559D}" destId="{B8639DC5-7715-4E11-A453-DDE7B3FFE48F}" srcOrd="11" destOrd="0" presId="urn:microsoft.com/office/officeart/2005/8/layout/orgChart1"/>
    <dgm:cxn modelId="{632737C9-2121-4D52-855B-F16EA2B5CED2}" type="presParOf" srcId="{B8639DC5-7715-4E11-A453-DDE7B3FFE48F}" destId="{1B529845-27BD-4168-A45D-568AACC7DE67}" srcOrd="0" destOrd="0" presId="urn:microsoft.com/office/officeart/2005/8/layout/orgChart1"/>
    <dgm:cxn modelId="{3E03911B-91BB-44B7-B0D4-CCF686C743E1}" type="presParOf" srcId="{1B529845-27BD-4168-A45D-568AACC7DE67}" destId="{03811435-A86E-4884-AEDF-4882C3A2AC95}" srcOrd="0" destOrd="0" presId="urn:microsoft.com/office/officeart/2005/8/layout/orgChart1"/>
    <dgm:cxn modelId="{335CE858-2710-4B78-99F0-F7F6B784D7A2}" type="presParOf" srcId="{1B529845-27BD-4168-A45D-568AACC7DE67}" destId="{7435165C-2025-4A6B-8841-1C4E8A1C42C0}" srcOrd="1" destOrd="0" presId="urn:microsoft.com/office/officeart/2005/8/layout/orgChart1"/>
    <dgm:cxn modelId="{7CB26726-4934-4EFD-9DDF-A45F8D6228E7}" type="presParOf" srcId="{B8639DC5-7715-4E11-A453-DDE7B3FFE48F}" destId="{673655C6-A7B5-41EA-8F50-F1EC0B0E9570}" srcOrd="1" destOrd="0" presId="urn:microsoft.com/office/officeart/2005/8/layout/orgChart1"/>
    <dgm:cxn modelId="{56CDE38F-2D84-45F4-B637-D349E79C584A}" type="presParOf" srcId="{B8639DC5-7715-4E11-A453-DDE7B3FFE48F}" destId="{570B527C-874B-43B0-A0CC-B62713838028}" srcOrd="2" destOrd="0" presId="urn:microsoft.com/office/officeart/2005/8/layout/orgChart1"/>
    <dgm:cxn modelId="{F190991D-E692-49F4-96EF-4C9F5BA6AE03}" type="presParOf" srcId="{CB5BD219-1355-4BE0-BCB7-971F1F71D27B}" destId="{32F4A386-41D2-4ED5-B801-383C257C69A7}" srcOrd="2" destOrd="0" presId="urn:microsoft.com/office/officeart/2005/8/layout/orgChart1"/>
    <dgm:cxn modelId="{6EA3502B-75EC-4D36-98B4-412146AE004E}" type="presParOf" srcId="{32F4A386-41D2-4ED5-B801-383C257C69A7}" destId="{B526A478-F7C3-4315-8D37-C5A39DADE5B5}" srcOrd="0" destOrd="0" presId="urn:microsoft.com/office/officeart/2005/8/layout/orgChart1"/>
    <dgm:cxn modelId="{8D5ED4E3-4714-430B-BEDA-2A3C758C3F2B}" type="presParOf" srcId="{32F4A386-41D2-4ED5-B801-383C257C69A7}" destId="{42943F04-DA6B-44F5-A506-D984EB188F54}" srcOrd="1" destOrd="0" presId="urn:microsoft.com/office/officeart/2005/8/layout/orgChart1"/>
    <dgm:cxn modelId="{D7FA9531-6D5A-4A16-A2EB-67C132A0BFE8}" type="presParOf" srcId="{42943F04-DA6B-44F5-A506-D984EB188F54}" destId="{FEC0D4F6-0899-46F4-ADF4-96C2D12F4EE3}" srcOrd="0" destOrd="0" presId="urn:microsoft.com/office/officeart/2005/8/layout/orgChart1"/>
    <dgm:cxn modelId="{D0BC91E6-E496-40CE-A20A-275EF4A3AE3D}" type="presParOf" srcId="{FEC0D4F6-0899-46F4-ADF4-96C2D12F4EE3}" destId="{90C018A0-481A-4C09-9112-5A0778B45A98}" srcOrd="0" destOrd="0" presId="urn:microsoft.com/office/officeart/2005/8/layout/orgChart1"/>
    <dgm:cxn modelId="{2E0544D6-0C4C-432A-A9E5-A080EBDBDD46}" type="presParOf" srcId="{FEC0D4F6-0899-46F4-ADF4-96C2D12F4EE3}" destId="{10112F8E-F17F-4BD3-8407-EEA50C105DC7}" srcOrd="1" destOrd="0" presId="urn:microsoft.com/office/officeart/2005/8/layout/orgChart1"/>
    <dgm:cxn modelId="{7EF968E4-72FB-4766-ADF3-2C493F849572}" type="presParOf" srcId="{42943F04-DA6B-44F5-A506-D984EB188F54}" destId="{C7B4649C-755F-418A-B3A8-2AAE2B7AA121}" srcOrd="1" destOrd="0" presId="urn:microsoft.com/office/officeart/2005/8/layout/orgChart1"/>
    <dgm:cxn modelId="{15C9C7B2-8A5D-4D89-AEAB-88DA8771CE81}" type="presParOf" srcId="{42943F04-DA6B-44F5-A506-D984EB188F54}" destId="{8E4CCB45-736F-4803-864D-0EA8B6C4C704}" srcOrd="2" destOrd="0" presId="urn:microsoft.com/office/officeart/2005/8/layout/orgChart1"/>
    <dgm:cxn modelId="{83F430F5-3288-4DF9-9977-49B99248794F}" type="presParOf" srcId="{32F4A386-41D2-4ED5-B801-383C257C69A7}" destId="{C6CC1027-3F33-4610-9442-FF93B38B07EE}" srcOrd="2" destOrd="0" presId="urn:microsoft.com/office/officeart/2005/8/layout/orgChart1"/>
    <dgm:cxn modelId="{E629D0F9-2051-4C92-A110-91FFBD786753}" type="presParOf" srcId="{32F4A386-41D2-4ED5-B801-383C257C69A7}" destId="{E648AEDC-8412-45B0-A23E-C2DAC3F98E21}" srcOrd="3" destOrd="0" presId="urn:microsoft.com/office/officeart/2005/8/layout/orgChart1"/>
    <dgm:cxn modelId="{DB2759DF-FD9B-4E22-BE3A-169014D2EDD8}" type="presParOf" srcId="{E648AEDC-8412-45B0-A23E-C2DAC3F98E21}" destId="{82177D49-C4E2-4243-8727-77AEB9C4297E}" srcOrd="0" destOrd="0" presId="urn:microsoft.com/office/officeart/2005/8/layout/orgChart1"/>
    <dgm:cxn modelId="{2F1B4FB7-E552-48B2-81D7-2101FBA36934}" type="presParOf" srcId="{82177D49-C4E2-4243-8727-77AEB9C4297E}" destId="{0F6EBF3C-2B31-480A-99DE-DF9DD072C5ED}" srcOrd="0" destOrd="0" presId="urn:microsoft.com/office/officeart/2005/8/layout/orgChart1"/>
    <dgm:cxn modelId="{479EF371-AA86-42D0-9E10-DE852BD8E8FE}" type="presParOf" srcId="{82177D49-C4E2-4243-8727-77AEB9C4297E}" destId="{5F74A9CB-6BAB-4172-AA0A-9FC555B56B1B}" srcOrd="1" destOrd="0" presId="urn:microsoft.com/office/officeart/2005/8/layout/orgChart1"/>
    <dgm:cxn modelId="{13FC2E9E-AD67-4400-AE68-50C484765D4A}" type="presParOf" srcId="{E648AEDC-8412-45B0-A23E-C2DAC3F98E21}" destId="{75C155F9-3BC1-492A-91F7-E0633C5982C1}" srcOrd="1" destOrd="0" presId="urn:microsoft.com/office/officeart/2005/8/layout/orgChart1"/>
    <dgm:cxn modelId="{8CFCF92E-F5A5-4204-9B2A-17468364272F}" type="presParOf" srcId="{E648AEDC-8412-45B0-A23E-C2DAC3F98E21}" destId="{FCB6796D-E58D-4C5B-96EF-86C66FE96D9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CC1027-3F33-4610-9442-FF93B38B07EE}">
      <dsp:nvSpPr>
        <dsp:cNvPr id="0" name=""/>
        <dsp:cNvSpPr/>
      </dsp:nvSpPr>
      <dsp:spPr>
        <a:xfrm>
          <a:off x="4305300" y="2508504"/>
          <a:ext cx="116987" cy="978999"/>
        </a:xfrm>
        <a:custGeom>
          <a:avLst/>
          <a:gdLst/>
          <a:ahLst/>
          <a:cxnLst/>
          <a:rect l="0" t="0" r="0" b="0"/>
          <a:pathLst>
            <a:path>
              <a:moveTo>
                <a:pt x="0" y="0"/>
              </a:moveTo>
              <a:lnTo>
                <a:pt x="0" y="978999"/>
              </a:lnTo>
              <a:lnTo>
                <a:pt x="116987" y="97899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526A478-F7C3-4315-8D37-C5A39DADE5B5}">
      <dsp:nvSpPr>
        <dsp:cNvPr id="0" name=""/>
        <dsp:cNvSpPr/>
      </dsp:nvSpPr>
      <dsp:spPr>
        <a:xfrm>
          <a:off x="4188312" y="2508504"/>
          <a:ext cx="116987" cy="954657"/>
        </a:xfrm>
        <a:custGeom>
          <a:avLst/>
          <a:gdLst/>
          <a:ahLst/>
          <a:cxnLst/>
          <a:rect l="0" t="0" r="0" b="0"/>
          <a:pathLst>
            <a:path>
              <a:moveTo>
                <a:pt x="116987" y="0"/>
              </a:moveTo>
              <a:lnTo>
                <a:pt x="116987" y="954657"/>
              </a:lnTo>
              <a:lnTo>
                <a:pt x="0" y="954657"/>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8B347A5-7319-4A7B-AB65-87372477F6B3}">
      <dsp:nvSpPr>
        <dsp:cNvPr id="0" name=""/>
        <dsp:cNvSpPr/>
      </dsp:nvSpPr>
      <dsp:spPr>
        <a:xfrm>
          <a:off x="4305300" y="2508504"/>
          <a:ext cx="3757274" cy="1957999"/>
        </a:xfrm>
        <a:custGeom>
          <a:avLst/>
          <a:gdLst/>
          <a:ahLst/>
          <a:cxnLst/>
          <a:rect l="0" t="0" r="0" b="0"/>
          <a:pathLst>
            <a:path>
              <a:moveTo>
                <a:pt x="0" y="0"/>
              </a:moveTo>
              <a:lnTo>
                <a:pt x="0" y="1841012"/>
              </a:lnTo>
              <a:lnTo>
                <a:pt x="3757274" y="1841012"/>
              </a:lnTo>
              <a:lnTo>
                <a:pt x="3757274" y="195799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BEF9FE9-CC96-4094-8D60-0B0ED84243EB}">
      <dsp:nvSpPr>
        <dsp:cNvPr id="0" name=""/>
        <dsp:cNvSpPr/>
      </dsp:nvSpPr>
      <dsp:spPr>
        <a:xfrm>
          <a:off x="4305300" y="2508504"/>
          <a:ext cx="2304303" cy="1957999"/>
        </a:xfrm>
        <a:custGeom>
          <a:avLst/>
          <a:gdLst/>
          <a:ahLst/>
          <a:cxnLst/>
          <a:rect l="0" t="0" r="0" b="0"/>
          <a:pathLst>
            <a:path>
              <a:moveTo>
                <a:pt x="0" y="0"/>
              </a:moveTo>
              <a:lnTo>
                <a:pt x="0" y="1841012"/>
              </a:lnTo>
              <a:lnTo>
                <a:pt x="2304303" y="1841012"/>
              </a:lnTo>
              <a:lnTo>
                <a:pt x="2304303" y="195799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CC4247B-8702-4C66-BFD1-ED679E93F68D}">
      <dsp:nvSpPr>
        <dsp:cNvPr id="0" name=""/>
        <dsp:cNvSpPr/>
      </dsp:nvSpPr>
      <dsp:spPr>
        <a:xfrm>
          <a:off x="4305300" y="2508504"/>
          <a:ext cx="569237" cy="1957999"/>
        </a:xfrm>
        <a:custGeom>
          <a:avLst/>
          <a:gdLst/>
          <a:ahLst/>
          <a:cxnLst/>
          <a:rect l="0" t="0" r="0" b="0"/>
          <a:pathLst>
            <a:path>
              <a:moveTo>
                <a:pt x="0" y="0"/>
              </a:moveTo>
              <a:lnTo>
                <a:pt x="0" y="1841012"/>
              </a:lnTo>
              <a:lnTo>
                <a:pt x="569237" y="1841012"/>
              </a:lnTo>
              <a:lnTo>
                <a:pt x="569237" y="195799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32B5455-6DD6-4B48-A095-E9CAEEB6283D}">
      <dsp:nvSpPr>
        <dsp:cNvPr id="0" name=""/>
        <dsp:cNvSpPr/>
      </dsp:nvSpPr>
      <dsp:spPr>
        <a:xfrm>
          <a:off x="3256659" y="2508504"/>
          <a:ext cx="1048640" cy="1957999"/>
        </a:xfrm>
        <a:custGeom>
          <a:avLst/>
          <a:gdLst/>
          <a:ahLst/>
          <a:cxnLst/>
          <a:rect l="0" t="0" r="0" b="0"/>
          <a:pathLst>
            <a:path>
              <a:moveTo>
                <a:pt x="1048640" y="0"/>
              </a:moveTo>
              <a:lnTo>
                <a:pt x="1048640" y="1841012"/>
              </a:lnTo>
              <a:lnTo>
                <a:pt x="0" y="1841012"/>
              </a:lnTo>
              <a:lnTo>
                <a:pt x="0" y="195799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9EA0A50-81CA-4C64-A7F3-CED1F6702A95}">
      <dsp:nvSpPr>
        <dsp:cNvPr id="0" name=""/>
        <dsp:cNvSpPr/>
      </dsp:nvSpPr>
      <dsp:spPr>
        <a:xfrm>
          <a:off x="1908520" y="2508504"/>
          <a:ext cx="2396779" cy="1957999"/>
        </a:xfrm>
        <a:custGeom>
          <a:avLst/>
          <a:gdLst/>
          <a:ahLst/>
          <a:cxnLst/>
          <a:rect l="0" t="0" r="0" b="0"/>
          <a:pathLst>
            <a:path>
              <a:moveTo>
                <a:pt x="2396779" y="0"/>
              </a:moveTo>
              <a:lnTo>
                <a:pt x="2396779" y="1841012"/>
              </a:lnTo>
              <a:lnTo>
                <a:pt x="0" y="1841012"/>
              </a:lnTo>
              <a:lnTo>
                <a:pt x="0" y="195799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AB3AF45-6F69-44F6-A7BA-9F087E14C1CB}">
      <dsp:nvSpPr>
        <dsp:cNvPr id="0" name=""/>
        <dsp:cNvSpPr/>
      </dsp:nvSpPr>
      <dsp:spPr>
        <a:xfrm>
          <a:off x="560381" y="2508504"/>
          <a:ext cx="3744918" cy="1957999"/>
        </a:xfrm>
        <a:custGeom>
          <a:avLst/>
          <a:gdLst/>
          <a:ahLst/>
          <a:cxnLst/>
          <a:rect l="0" t="0" r="0" b="0"/>
          <a:pathLst>
            <a:path>
              <a:moveTo>
                <a:pt x="3744918" y="0"/>
              </a:moveTo>
              <a:lnTo>
                <a:pt x="3744918" y="1841012"/>
              </a:lnTo>
              <a:lnTo>
                <a:pt x="0" y="1841012"/>
              </a:lnTo>
              <a:lnTo>
                <a:pt x="0" y="195799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B85DA6B-CF44-4B7F-92BF-AB916F57F603}">
      <dsp:nvSpPr>
        <dsp:cNvPr id="0" name=""/>
        <dsp:cNvSpPr/>
      </dsp:nvSpPr>
      <dsp:spPr>
        <a:xfrm>
          <a:off x="2661762" y="1104412"/>
          <a:ext cx="3287075" cy="1404092"/>
        </a:xfrm>
        <a:prstGeom prst="rect">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EG" sz="3600" b="1" kern="1200" dirty="0" smtClean="0">
              <a:solidFill>
                <a:srgbClr val="FFFF00"/>
              </a:solidFill>
            </a:rPr>
            <a:t>انواع المواد العازله</a:t>
          </a:r>
          <a:endParaRPr lang="en-US" sz="3600" b="1" kern="1200" dirty="0">
            <a:solidFill>
              <a:srgbClr val="FFFF00"/>
            </a:solidFill>
          </a:endParaRPr>
        </a:p>
      </dsp:txBody>
      <dsp:txXfrm>
        <a:off x="2661762" y="1104412"/>
        <a:ext cx="3287075" cy="1404092"/>
      </dsp:txXfrm>
    </dsp:sp>
    <dsp:sp modelId="{42C1E348-CFB0-4648-ACB7-3E828CDB1014}">
      <dsp:nvSpPr>
        <dsp:cNvPr id="0" name=""/>
        <dsp:cNvSpPr/>
      </dsp:nvSpPr>
      <dsp:spPr>
        <a:xfrm>
          <a:off x="3298" y="4466504"/>
          <a:ext cx="1114164" cy="753682"/>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EG" sz="2100" kern="1200" dirty="0" smtClean="0">
              <a:solidFill>
                <a:schemeClr val="tx1"/>
              </a:solidFill>
            </a:rPr>
            <a:t>الزجاج الرخوى</a:t>
          </a:r>
          <a:endParaRPr lang="en-US" sz="2100" kern="1200" dirty="0">
            <a:solidFill>
              <a:schemeClr val="tx1"/>
            </a:solidFill>
          </a:endParaRPr>
        </a:p>
      </dsp:txBody>
      <dsp:txXfrm>
        <a:off x="3298" y="4466504"/>
        <a:ext cx="1114164" cy="753682"/>
      </dsp:txXfrm>
    </dsp:sp>
    <dsp:sp modelId="{08127543-5863-489E-BDCB-D0BAB64FE530}">
      <dsp:nvSpPr>
        <dsp:cNvPr id="0" name=""/>
        <dsp:cNvSpPr/>
      </dsp:nvSpPr>
      <dsp:spPr>
        <a:xfrm>
          <a:off x="1351438" y="4466504"/>
          <a:ext cx="1114164" cy="753682"/>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EG" sz="2100" kern="1200" dirty="0" smtClean="0">
              <a:solidFill>
                <a:schemeClr val="tx1"/>
              </a:solidFill>
            </a:rPr>
            <a:t>الخرسانه</a:t>
          </a:r>
          <a:r>
            <a:rPr lang="ar-EG" sz="2100" kern="1200" dirty="0" smtClean="0"/>
            <a:t> </a:t>
          </a:r>
          <a:r>
            <a:rPr lang="ar-EG" sz="2100" kern="1200" dirty="0" smtClean="0">
              <a:solidFill>
                <a:schemeClr val="tx1"/>
              </a:solidFill>
            </a:rPr>
            <a:t>الخلويه</a:t>
          </a:r>
          <a:endParaRPr lang="en-US" sz="2100" kern="1200" dirty="0">
            <a:solidFill>
              <a:schemeClr val="tx1"/>
            </a:solidFill>
          </a:endParaRPr>
        </a:p>
      </dsp:txBody>
      <dsp:txXfrm>
        <a:off x="1351438" y="4466504"/>
        <a:ext cx="1114164" cy="753682"/>
      </dsp:txXfrm>
    </dsp:sp>
    <dsp:sp modelId="{27419834-F565-4131-9A4C-146B0E9AACB6}">
      <dsp:nvSpPr>
        <dsp:cNvPr id="0" name=""/>
        <dsp:cNvSpPr/>
      </dsp:nvSpPr>
      <dsp:spPr>
        <a:xfrm>
          <a:off x="2699577" y="4466504"/>
          <a:ext cx="1114164" cy="753682"/>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EG" sz="2100" kern="1200" dirty="0" smtClean="0">
              <a:solidFill>
                <a:schemeClr val="tx1"/>
              </a:solidFill>
            </a:rPr>
            <a:t>البيرلايت الممدد</a:t>
          </a:r>
          <a:endParaRPr lang="en-US" sz="2100" kern="1200" dirty="0">
            <a:solidFill>
              <a:schemeClr val="tx1"/>
            </a:solidFill>
          </a:endParaRPr>
        </a:p>
      </dsp:txBody>
      <dsp:txXfrm>
        <a:off x="2699577" y="4466504"/>
        <a:ext cx="1114164" cy="753682"/>
      </dsp:txXfrm>
    </dsp:sp>
    <dsp:sp modelId="{3E647DBD-5F6E-42E2-94AD-B8BE42E7DA90}">
      <dsp:nvSpPr>
        <dsp:cNvPr id="0" name=""/>
        <dsp:cNvSpPr/>
      </dsp:nvSpPr>
      <dsp:spPr>
        <a:xfrm>
          <a:off x="4047716" y="4466504"/>
          <a:ext cx="1653643" cy="753682"/>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dirty="0" smtClean="0"/>
            <a:t>البولي</a:t>
          </a:r>
          <a:r>
            <a:rPr lang="ar-EG" sz="2100" b="1" kern="1200" dirty="0" smtClean="0"/>
            <a:t> ي</a:t>
          </a:r>
          <a:r>
            <a:rPr lang="ar-SA" sz="2100" b="1" kern="1200" dirty="0" smtClean="0"/>
            <a:t>وريثان</a:t>
          </a:r>
          <a:endParaRPr lang="en-US" sz="2100" kern="1200" dirty="0">
            <a:solidFill>
              <a:schemeClr val="tx1"/>
            </a:solidFill>
          </a:endParaRPr>
        </a:p>
      </dsp:txBody>
      <dsp:txXfrm>
        <a:off x="4047716" y="4466504"/>
        <a:ext cx="1653643" cy="753682"/>
      </dsp:txXfrm>
    </dsp:sp>
    <dsp:sp modelId="{87FF3BCD-B7EB-4CFE-A03E-19C11C65EDD1}">
      <dsp:nvSpPr>
        <dsp:cNvPr id="0" name=""/>
        <dsp:cNvSpPr/>
      </dsp:nvSpPr>
      <dsp:spPr>
        <a:xfrm>
          <a:off x="5935333" y="4466504"/>
          <a:ext cx="1348540" cy="730841"/>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EG" sz="2100" kern="1200" dirty="0" smtClean="0">
              <a:solidFill>
                <a:schemeClr val="tx1"/>
              </a:solidFill>
            </a:rPr>
            <a:t>البوليسترين</a:t>
          </a:r>
        </a:p>
        <a:p>
          <a:pPr lvl="0" algn="ctr" defTabSz="933450" rtl="1">
            <a:lnSpc>
              <a:spcPct val="90000"/>
            </a:lnSpc>
            <a:spcBef>
              <a:spcPct val="0"/>
            </a:spcBef>
            <a:spcAft>
              <a:spcPct val="35000"/>
            </a:spcAft>
          </a:pPr>
          <a:r>
            <a:rPr lang="ar-EG" sz="2100" kern="1200" dirty="0" smtClean="0">
              <a:solidFill>
                <a:schemeClr val="tx1"/>
              </a:solidFill>
            </a:rPr>
            <a:t> المشكل بالبثق</a:t>
          </a:r>
          <a:endParaRPr lang="en-US" sz="2100" kern="1200" dirty="0">
            <a:solidFill>
              <a:schemeClr val="tx1"/>
            </a:solidFill>
          </a:endParaRPr>
        </a:p>
      </dsp:txBody>
      <dsp:txXfrm>
        <a:off x="5935333" y="4466504"/>
        <a:ext cx="1348540" cy="730841"/>
      </dsp:txXfrm>
    </dsp:sp>
    <dsp:sp modelId="{03811435-A86E-4884-AEDF-4882C3A2AC95}">
      <dsp:nvSpPr>
        <dsp:cNvPr id="0" name=""/>
        <dsp:cNvSpPr/>
      </dsp:nvSpPr>
      <dsp:spPr>
        <a:xfrm>
          <a:off x="7517848" y="4466504"/>
          <a:ext cx="1089452" cy="753682"/>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EG" sz="2100" kern="1200" dirty="0" smtClean="0">
              <a:solidFill>
                <a:schemeClr val="tx1"/>
              </a:solidFill>
            </a:rPr>
            <a:t>البوليسترين</a:t>
          </a:r>
        </a:p>
        <a:p>
          <a:pPr lvl="0" algn="ctr" defTabSz="933450">
            <a:lnSpc>
              <a:spcPct val="90000"/>
            </a:lnSpc>
            <a:spcBef>
              <a:spcPct val="0"/>
            </a:spcBef>
            <a:spcAft>
              <a:spcPct val="35000"/>
            </a:spcAft>
          </a:pPr>
          <a:r>
            <a:rPr lang="ar-EG" sz="2100" kern="1200" dirty="0" smtClean="0">
              <a:solidFill>
                <a:schemeClr val="tx1"/>
              </a:solidFill>
            </a:rPr>
            <a:t>الممدد</a:t>
          </a:r>
          <a:endParaRPr lang="en-US" sz="2100" kern="1200" dirty="0">
            <a:solidFill>
              <a:schemeClr val="tx1"/>
            </a:solidFill>
          </a:endParaRPr>
        </a:p>
      </dsp:txBody>
      <dsp:txXfrm>
        <a:off x="7517848" y="4466504"/>
        <a:ext cx="1089452" cy="753682"/>
      </dsp:txXfrm>
    </dsp:sp>
    <dsp:sp modelId="{90C018A0-481A-4C09-9112-5A0778B45A98}">
      <dsp:nvSpPr>
        <dsp:cNvPr id="0" name=""/>
        <dsp:cNvSpPr/>
      </dsp:nvSpPr>
      <dsp:spPr>
        <a:xfrm>
          <a:off x="2739308" y="2742479"/>
          <a:ext cx="1449004" cy="1441366"/>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EG" sz="2100" kern="1200" dirty="0" smtClean="0">
              <a:solidFill>
                <a:schemeClr val="tx1"/>
              </a:solidFill>
            </a:rPr>
            <a:t>الصوف الصخري</a:t>
          </a:r>
          <a:endParaRPr lang="en-US" sz="2100" kern="1200" dirty="0">
            <a:solidFill>
              <a:schemeClr val="tx1"/>
            </a:solidFill>
          </a:endParaRPr>
        </a:p>
      </dsp:txBody>
      <dsp:txXfrm>
        <a:off x="2739308" y="2742479"/>
        <a:ext cx="1449004" cy="1441366"/>
      </dsp:txXfrm>
    </dsp:sp>
    <dsp:sp modelId="{0F6EBF3C-2B31-480A-99DE-DF9DD072C5ED}">
      <dsp:nvSpPr>
        <dsp:cNvPr id="0" name=""/>
        <dsp:cNvSpPr/>
      </dsp:nvSpPr>
      <dsp:spPr>
        <a:xfrm>
          <a:off x="4422287" y="2742479"/>
          <a:ext cx="1405273" cy="1490050"/>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r-EG" sz="3600" kern="1200" dirty="0" smtClean="0">
              <a:solidFill>
                <a:schemeClr val="tx1"/>
              </a:solidFill>
            </a:rPr>
            <a:t>الالياف الزجاجيه</a:t>
          </a:r>
          <a:endParaRPr lang="en-US" sz="3600" kern="1200" dirty="0">
            <a:solidFill>
              <a:schemeClr val="tx1"/>
            </a:solidFill>
          </a:endParaRPr>
        </a:p>
      </dsp:txBody>
      <dsp:txXfrm>
        <a:off x="4422287" y="2742479"/>
        <a:ext cx="1405273" cy="149005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55BE8D18-E45B-442E-9D28-255CA40A64C3}" type="datetimeFigureOut">
              <a:rPr lang="en-US"/>
              <a:pPr>
                <a:defRPr/>
              </a:pPr>
              <a:t>13/10/2014</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1CADACAF-2FF8-4D28-A40E-86C7A619AE5F}" type="slidenum">
              <a:rPr lang="en-US" altLang="en-US"/>
              <a:pPr/>
              <a:t>‹#›</a:t>
            </a:fld>
            <a:endParaRPr lang="en-US" altLang="en-US"/>
          </a:p>
        </p:txBody>
      </p:sp>
    </p:spTree>
    <p:extLst>
      <p:ext uri="{BB962C8B-B14F-4D97-AF65-F5344CB8AC3E}">
        <p14:creationId xmlns:p14="http://schemas.microsoft.com/office/powerpoint/2010/main" val="120884265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39E8D5D-6F79-49F0-A206-25D5C1B86E19}" type="datetimeFigureOut">
              <a:rPr lang="en-US"/>
              <a:pPr>
                <a:defRPr/>
              </a:pPr>
              <a:t>13/10/2014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C853FE90-D4E9-4941-8B9D-123BC5972297}" type="slidenum">
              <a:rPr lang="en-US" altLang="en-US"/>
              <a:pPr/>
              <a:t>‹#›</a:t>
            </a:fld>
            <a:endParaRPr lang="en-US" altLang="en-US"/>
          </a:p>
        </p:txBody>
      </p:sp>
    </p:spTree>
    <p:extLst>
      <p:ext uri="{BB962C8B-B14F-4D97-AF65-F5344CB8AC3E}">
        <p14:creationId xmlns:p14="http://schemas.microsoft.com/office/powerpoint/2010/main" val="1566906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82F1671-B339-4F4E-B339-55D90886B4C2}" type="datetimeFigureOut">
              <a:rPr lang="en-US"/>
              <a:pPr>
                <a:defRPr/>
              </a:pPr>
              <a:t>13/10/2014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02499B99-2060-41EE-9006-9CCCFD0677FE}" type="slidenum">
              <a:rPr lang="en-US" altLang="en-US"/>
              <a:pPr/>
              <a:t>‹#›</a:t>
            </a:fld>
            <a:endParaRPr lang="en-US" altLang="en-US"/>
          </a:p>
        </p:txBody>
      </p:sp>
    </p:spTree>
    <p:extLst>
      <p:ext uri="{BB962C8B-B14F-4D97-AF65-F5344CB8AC3E}">
        <p14:creationId xmlns:p14="http://schemas.microsoft.com/office/powerpoint/2010/main" val="1408435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167A3E5-8662-4958-8A12-F8ACCC08E538}" type="datetimeFigureOut">
              <a:rPr lang="en-US"/>
              <a:pPr>
                <a:defRPr/>
              </a:pPr>
              <a:t>13/10/2014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FE5480EF-03F6-4CE6-B4F7-001B3EDD74F1}" type="slidenum">
              <a:rPr lang="en-US" altLang="en-US"/>
              <a:pPr/>
              <a:t>‹#›</a:t>
            </a:fld>
            <a:endParaRPr lang="en-US" altLang="en-US"/>
          </a:p>
        </p:txBody>
      </p:sp>
    </p:spTree>
    <p:extLst>
      <p:ext uri="{BB962C8B-B14F-4D97-AF65-F5344CB8AC3E}">
        <p14:creationId xmlns:p14="http://schemas.microsoft.com/office/powerpoint/2010/main" val="2163033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A7EDCE2-1937-4292-89F5-2DD684AF437E}" type="datetimeFigureOut">
              <a:rPr lang="en-US"/>
              <a:pPr>
                <a:defRPr/>
              </a:pPr>
              <a:t>13/10/2014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E45B571D-C985-4FF2-8565-FBF0B3360BAD}" type="slidenum">
              <a:rPr lang="en-US" altLang="en-US"/>
              <a:pPr/>
              <a:t>‹#›</a:t>
            </a:fld>
            <a:endParaRPr lang="en-US" altLang="en-US"/>
          </a:p>
        </p:txBody>
      </p:sp>
    </p:spTree>
    <p:extLst>
      <p:ext uri="{BB962C8B-B14F-4D97-AF65-F5344CB8AC3E}">
        <p14:creationId xmlns:p14="http://schemas.microsoft.com/office/powerpoint/2010/main" val="3932746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50B4976-4392-485B-A229-8860FE64609E}" type="datetimeFigureOut">
              <a:rPr lang="en-US"/>
              <a:pPr>
                <a:defRPr/>
              </a:pPr>
              <a:t>13/10/2014</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fld id="{5844E4DD-5A42-415D-AB91-D2ABB799B7C7}" type="slidenum">
              <a:rPr lang="en-US" altLang="en-US"/>
              <a:pPr/>
              <a:t>‹#›</a:t>
            </a:fld>
            <a:endParaRPr lang="en-US" altLang="en-US"/>
          </a:p>
        </p:txBody>
      </p:sp>
    </p:spTree>
    <p:extLst>
      <p:ext uri="{BB962C8B-B14F-4D97-AF65-F5344CB8AC3E}">
        <p14:creationId xmlns:p14="http://schemas.microsoft.com/office/powerpoint/2010/main" val="1373280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7114506E-9BBF-43FF-9DE2-39881C2EF507}" type="datetimeFigureOut">
              <a:rPr lang="en-US"/>
              <a:pPr>
                <a:defRPr/>
              </a:pPr>
              <a:t>13/10/2014</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fld id="{5E9E7E13-5401-46A5-AE72-E66E9BD6936B}" type="slidenum">
              <a:rPr lang="en-US" altLang="en-US"/>
              <a:pPr/>
              <a:t>‹#›</a:t>
            </a:fld>
            <a:endParaRPr lang="en-US" altLang="en-US"/>
          </a:p>
        </p:txBody>
      </p:sp>
    </p:spTree>
    <p:extLst>
      <p:ext uri="{BB962C8B-B14F-4D97-AF65-F5344CB8AC3E}">
        <p14:creationId xmlns:p14="http://schemas.microsoft.com/office/powerpoint/2010/main" val="1928917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F7AEF91-2637-4ACA-9792-CC9EB6C45FDE}" type="datetimeFigureOut">
              <a:rPr lang="en-US"/>
              <a:pPr>
                <a:defRPr/>
              </a:pPr>
              <a:t>13/10/2014</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fld id="{06DF50D4-F338-48AE-895B-887A20601FC9}" type="slidenum">
              <a:rPr lang="en-US" altLang="en-US"/>
              <a:pPr/>
              <a:t>‹#›</a:t>
            </a:fld>
            <a:endParaRPr lang="en-US" altLang="en-US"/>
          </a:p>
        </p:txBody>
      </p:sp>
    </p:spTree>
    <p:extLst>
      <p:ext uri="{BB962C8B-B14F-4D97-AF65-F5344CB8AC3E}">
        <p14:creationId xmlns:p14="http://schemas.microsoft.com/office/powerpoint/2010/main" val="2699689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8E97924-7AD5-4CE1-82DA-2CCE464EA05B}" type="datetimeFigureOut">
              <a:rPr lang="en-US"/>
              <a:pPr>
                <a:defRPr/>
              </a:pPr>
              <a:t>13/10/2014</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fld id="{6D408D7B-20FF-476F-B057-1D8A6DA762AC}" type="slidenum">
              <a:rPr lang="en-US" altLang="en-US"/>
              <a:pPr/>
              <a:t>‹#›</a:t>
            </a:fld>
            <a:endParaRPr lang="en-US" altLang="en-US"/>
          </a:p>
        </p:txBody>
      </p:sp>
    </p:spTree>
    <p:extLst>
      <p:ext uri="{BB962C8B-B14F-4D97-AF65-F5344CB8AC3E}">
        <p14:creationId xmlns:p14="http://schemas.microsoft.com/office/powerpoint/2010/main" val="3763720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1154FC4A-6276-4E4F-920C-2A46E25F2361}" type="datetimeFigureOut">
              <a:rPr lang="en-US"/>
              <a:pPr>
                <a:defRPr/>
              </a:pPr>
              <a:t>13/10/2014</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fld id="{21DE3620-3D87-4AD4-AF1A-B877DC37AD6A}" type="slidenum">
              <a:rPr lang="en-US" altLang="en-US"/>
              <a:pPr/>
              <a:t>‹#›</a:t>
            </a:fld>
            <a:endParaRPr lang="en-US" altLang="en-US"/>
          </a:p>
        </p:txBody>
      </p:sp>
    </p:spTree>
    <p:extLst>
      <p:ext uri="{BB962C8B-B14F-4D97-AF65-F5344CB8AC3E}">
        <p14:creationId xmlns:p14="http://schemas.microsoft.com/office/powerpoint/2010/main" val="1929093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D1975B5-3B55-4FA2-97BB-65F3E70479D8}" type="datetimeFigureOut">
              <a:rPr lang="en-US"/>
              <a:pPr>
                <a:defRPr/>
              </a:pPr>
              <a:t>13/10/2014</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66C3F93F-7523-4001-B014-0E7FEF1F8C5B}" type="slidenum">
              <a:rPr lang="en-US" altLang="en-US"/>
              <a:pPr/>
              <a:t>‹#›</a:t>
            </a:fld>
            <a:endParaRPr lang="en-US" altLang="en-US"/>
          </a:p>
        </p:txBody>
      </p:sp>
    </p:spTree>
    <p:extLst>
      <p:ext uri="{BB962C8B-B14F-4D97-AF65-F5344CB8AC3E}">
        <p14:creationId xmlns:p14="http://schemas.microsoft.com/office/powerpoint/2010/main" val="946087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D8A662B7-66F9-4943-A816-791C9522F85A}" type="datetimeFigureOut">
              <a:rPr lang="en-US"/>
              <a:pPr>
                <a:defRPr/>
              </a:pPr>
              <a:t>13/10/2014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latin typeface="Constantia" panose="02030602050306030303" pitchFamily="18" charset="0"/>
              </a:defRPr>
            </a:lvl1pPr>
          </a:lstStyle>
          <a:p>
            <a:fld id="{26366B71-6CAE-4C00-842B-A12ECB9D7663}" type="slidenum">
              <a:rPr lang="en-US" altLang="en-US"/>
              <a:pPr/>
              <a:t>‹#›</a:t>
            </a:fld>
            <a:endParaRPr lang="en-US" alt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84" r:id="rId1"/>
    <p:sldLayoutId id="2147483676" r:id="rId2"/>
    <p:sldLayoutId id="2147483685" r:id="rId3"/>
    <p:sldLayoutId id="2147483677" r:id="rId4"/>
    <p:sldLayoutId id="2147483678" r:id="rId5"/>
    <p:sldLayoutId id="2147483679" r:id="rId6"/>
    <p:sldLayoutId id="2147483680" r:id="rId7"/>
    <p:sldLayoutId id="2147483681" r:id="rId8"/>
    <p:sldLayoutId id="2147483686" r:id="rId9"/>
    <p:sldLayoutId id="2147483682" r:id="rId10"/>
    <p:sldLayoutId id="2147483683"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anose="020F0502020204030204" pitchFamily="34" charset="0"/>
        </a:defRPr>
      </a:lvl2pPr>
      <a:lvl3pPr algn="l" rtl="0" fontAlgn="base">
        <a:spcBef>
          <a:spcPct val="0"/>
        </a:spcBef>
        <a:spcAft>
          <a:spcPct val="0"/>
        </a:spcAft>
        <a:defRPr sz="5000">
          <a:solidFill>
            <a:schemeClr val="tx2"/>
          </a:solidFill>
          <a:latin typeface="Calibri" panose="020F0502020204030204" pitchFamily="34" charset="0"/>
        </a:defRPr>
      </a:lvl3pPr>
      <a:lvl4pPr algn="l" rtl="0" fontAlgn="base">
        <a:spcBef>
          <a:spcPct val="0"/>
        </a:spcBef>
        <a:spcAft>
          <a:spcPct val="0"/>
        </a:spcAft>
        <a:defRPr sz="5000">
          <a:solidFill>
            <a:schemeClr val="tx2"/>
          </a:solidFill>
          <a:latin typeface="Calibri" panose="020F0502020204030204" pitchFamily="34" charset="0"/>
        </a:defRPr>
      </a:lvl4pPr>
      <a:lvl5pPr algn="l" rtl="0" fontAlgn="base">
        <a:spcBef>
          <a:spcPct val="0"/>
        </a:spcBef>
        <a:spcAft>
          <a:spcPct val="0"/>
        </a:spcAft>
        <a:defRPr sz="5000">
          <a:solidFill>
            <a:schemeClr val="tx2"/>
          </a:solidFill>
          <a:latin typeface="Calibri" panose="020F0502020204030204" pitchFamily="34" charset="0"/>
        </a:defRPr>
      </a:lvl5pPr>
      <a:lvl6pPr marL="457200" algn="l" rtl="0" fontAlgn="base">
        <a:spcBef>
          <a:spcPct val="0"/>
        </a:spcBef>
        <a:spcAft>
          <a:spcPct val="0"/>
        </a:spcAft>
        <a:defRPr sz="5000">
          <a:solidFill>
            <a:schemeClr val="tx2"/>
          </a:solidFill>
          <a:latin typeface="Calibri" panose="020F0502020204030204" pitchFamily="34" charset="0"/>
        </a:defRPr>
      </a:lvl6pPr>
      <a:lvl7pPr marL="914400" algn="l" rtl="0" fontAlgn="base">
        <a:spcBef>
          <a:spcPct val="0"/>
        </a:spcBef>
        <a:spcAft>
          <a:spcPct val="0"/>
        </a:spcAft>
        <a:defRPr sz="5000">
          <a:solidFill>
            <a:schemeClr val="tx2"/>
          </a:solidFill>
          <a:latin typeface="Calibri" panose="020F0502020204030204" pitchFamily="34" charset="0"/>
        </a:defRPr>
      </a:lvl7pPr>
      <a:lvl8pPr marL="1371600" algn="l" rtl="0" fontAlgn="base">
        <a:spcBef>
          <a:spcPct val="0"/>
        </a:spcBef>
        <a:spcAft>
          <a:spcPct val="0"/>
        </a:spcAft>
        <a:defRPr sz="5000">
          <a:solidFill>
            <a:schemeClr val="tx2"/>
          </a:solidFill>
          <a:latin typeface="Calibri" panose="020F0502020204030204" pitchFamily="34" charset="0"/>
        </a:defRPr>
      </a:lvl8pPr>
      <a:lvl9pPr marL="1828800" algn="l" rtl="0" fontAlgn="base">
        <a:spcBef>
          <a:spcPct val="0"/>
        </a:spcBef>
        <a:spcAft>
          <a:spcPct val="0"/>
        </a:spcAft>
        <a:defRPr sz="5000">
          <a:solidFill>
            <a:schemeClr val="tx2"/>
          </a:solidFill>
          <a:latin typeface="Calibri" panose="020F0502020204030204" pitchFamily="34" charset="0"/>
        </a:defRPr>
      </a:lvl9pPr>
    </p:titleStyle>
    <p:bodyStyle>
      <a:lvl1pPr marL="273050" indent="-273050" algn="l" rtl="0" fontAlgn="base">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2819400"/>
            <a:ext cx="8229600" cy="1828800"/>
          </a:xfrm>
        </p:spPr>
        <p:txBody>
          <a:bodyPr>
            <a:normAutofit fontScale="90000"/>
          </a:bodyPr>
          <a:lstStyle/>
          <a:p>
            <a:pPr fontAlgn="auto">
              <a:spcAft>
                <a:spcPts val="0"/>
              </a:spcAft>
              <a:defRPr/>
            </a:pPr>
            <a:r>
              <a:rPr lang="en-US" dirty="0" smtClean="0">
                <a:solidFill>
                  <a:srgbClr val="FF0000"/>
                </a:solidFill>
                <a:latin typeface="Verdana" pitchFamily="34" charset="0"/>
              </a:rPr>
              <a:t/>
            </a:r>
            <a:br>
              <a:rPr lang="en-US" dirty="0" smtClean="0">
                <a:solidFill>
                  <a:srgbClr val="FF0000"/>
                </a:solidFill>
                <a:latin typeface="Verdana" pitchFamily="34" charset="0"/>
              </a:rPr>
            </a:br>
            <a:r>
              <a:rPr lang="ar-EG" dirty="0" smtClean="0">
                <a:solidFill>
                  <a:srgbClr val="FF0000"/>
                </a:solidFill>
                <a:latin typeface="Verdana" pitchFamily="34" charset="0"/>
              </a:rPr>
              <a:t>     </a:t>
            </a:r>
            <a:r>
              <a:rPr lang="ar-EG" sz="10700" dirty="0" smtClean="0">
                <a:solidFill>
                  <a:srgbClr val="FF0000"/>
                </a:solidFill>
                <a:effectLst>
                  <a:outerShdw blurRad="38100" dist="38100" dir="2700000" algn="tl">
                    <a:srgbClr val="000000">
                      <a:alpha val="43137"/>
                    </a:srgbClr>
                  </a:outerShdw>
                </a:effectLst>
                <a:latin typeface="Verdana" pitchFamily="34" charset="0"/>
              </a:rPr>
              <a:t>العزل الحرارى</a:t>
            </a:r>
            <a:endParaRPr lang="en-US"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381000"/>
            <a:ext cx="8229600" cy="1143000"/>
          </a:xfrm>
        </p:spPr>
        <p:txBody>
          <a:bodyPr/>
          <a:lstStyle/>
          <a:p>
            <a:pPr algn="r" rtl="1"/>
            <a:r>
              <a:rPr lang="ar-EG" altLang="en-US" smtClean="0"/>
              <a:t>  </a:t>
            </a:r>
            <a:r>
              <a:rPr lang="ar-EG" altLang="en-US" b="1" smtClean="0"/>
              <a:t>ا</a:t>
            </a:r>
            <a:r>
              <a:rPr lang="ar-SA" altLang="en-US" b="1" smtClean="0"/>
              <a:t>لصوف</a:t>
            </a:r>
            <a:r>
              <a:rPr lang="ar-SA" altLang="en-US" smtClean="0"/>
              <a:t> </a:t>
            </a:r>
            <a:r>
              <a:rPr lang="ar-SA" altLang="en-US" b="1" smtClean="0"/>
              <a:t>الصخري</a:t>
            </a:r>
            <a:endParaRPr lang="ar-EG" altLang="en-US" b="1" smtClean="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43000"/>
            <a:ext cx="2643188"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3625" y="4429125"/>
            <a:ext cx="2357438" cy="189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828800"/>
            <a:ext cx="2216150"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4267200"/>
            <a:ext cx="266065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Rectangle 7"/>
          <p:cNvSpPr>
            <a:spLocks noChangeArrowheads="1"/>
          </p:cNvSpPr>
          <p:nvPr/>
        </p:nvSpPr>
        <p:spPr bwMode="auto">
          <a:xfrm>
            <a:off x="6248400" y="3810000"/>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r>
              <a:rPr lang="ar-EG" altLang="en-US" b="1">
                <a:latin typeface="Lucida Sans Unicode" panose="020B0602030504020204" pitchFamily="34" charset="0"/>
                <a:ea typeface="Majalla UI"/>
                <a:cs typeface="Majalla UI"/>
              </a:rPr>
              <a:t>الفرشات و اللحف</a:t>
            </a:r>
            <a:r>
              <a:rPr lang="en-US" altLang="en-US" b="1">
                <a:latin typeface="Lucida Sans Unicode" panose="020B0602030504020204" pitchFamily="34" charset="0"/>
              </a:rPr>
              <a:t> </a:t>
            </a:r>
            <a:endParaRPr lang="en-US" altLang="en-US" sz="2000">
              <a:latin typeface="Lucida Sans Unicode" panose="020B0602030504020204" pitchFamily="34" charset="0"/>
            </a:endParaRPr>
          </a:p>
        </p:txBody>
      </p:sp>
      <p:sp>
        <p:nvSpPr>
          <p:cNvPr id="22535" name="Rectangle 8"/>
          <p:cNvSpPr>
            <a:spLocks noChangeArrowheads="1"/>
          </p:cNvSpPr>
          <p:nvPr/>
        </p:nvSpPr>
        <p:spPr bwMode="auto">
          <a:xfrm>
            <a:off x="1500188" y="3714750"/>
            <a:ext cx="1397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r>
              <a:rPr lang="ar-EG" altLang="en-US" b="1">
                <a:latin typeface="Lucida Sans Unicode" panose="020B0602030504020204" pitchFamily="34" charset="0"/>
                <a:ea typeface="Majalla UI"/>
                <a:cs typeface="Majalla UI"/>
              </a:rPr>
              <a:t>الصوف السائب</a:t>
            </a:r>
            <a:r>
              <a:rPr lang="en-US" altLang="en-US" b="1">
                <a:latin typeface="Lucida Sans Unicode" panose="020B0602030504020204" pitchFamily="34" charset="0"/>
              </a:rPr>
              <a:t> </a:t>
            </a:r>
            <a:endParaRPr lang="en-US" altLang="en-US" sz="2000">
              <a:latin typeface="Lucida Sans Unicode" panose="020B0602030504020204" pitchFamily="34" charset="0"/>
            </a:endParaRPr>
          </a:p>
        </p:txBody>
      </p:sp>
      <p:sp>
        <p:nvSpPr>
          <p:cNvPr id="22536" name="Rectangle 9"/>
          <p:cNvSpPr>
            <a:spLocks noChangeArrowheads="1"/>
          </p:cNvSpPr>
          <p:nvPr/>
        </p:nvSpPr>
        <p:spPr bwMode="auto">
          <a:xfrm>
            <a:off x="1857375" y="6488113"/>
            <a:ext cx="711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r>
              <a:rPr lang="ar-EG" altLang="en-US" b="1">
                <a:latin typeface="Lucida Sans Unicode" panose="020B0602030504020204" pitchFamily="34" charset="0"/>
                <a:ea typeface="Majalla UI"/>
                <a:cs typeface="Majalla UI"/>
              </a:rPr>
              <a:t>اللفائف</a:t>
            </a:r>
            <a:endParaRPr lang="en-US" altLang="en-US">
              <a:latin typeface="Lucida Sans Unicode" panose="020B0602030504020204" pitchFamily="34" charset="0"/>
            </a:endParaRPr>
          </a:p>
        </p:txBody>
      </p:sp>
      <p:sp>
        <p:nvSpPr>
          <p:cNvPr id="22537" name="Rectangle 10"/>
          <p:cNvSpPr>
            <a:spLocks noChangeArrowheads="1"/>
          </p:cNvSpPr>
          <p:nvPr/>
        </p:nvSpPr>
        <p:spPr bwMode="auto">
          <a:xfrm>
            <a:off x="6858000" y="6488113"/>
            <a:ext cx="76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r>
              <a:rPr lang="ar-EG" altLang="en-US" b="1">
                <a:latin typeface="Lucida Sans Unicode" panose="020B0602030504020204" pitchFamily="34" charset="0"/>
                <a:ea typeface="Majalla UI"/>
                <a:cs typeface="Majalla UI"/>
              </a:rPr>
              <a:t>الالواح</a:t>
            </a:r>
            <a:r>
              <a:rPr lang="en-US" altLang="en-US" b="1">
                <a:latin typeface="Lucida Sans Unicode" panose="020B0602030504020204" pitchFamily="34" charset="0"/>
              </a:rPr>
              <a:t> </a:t>
            </a:r>
            <a:endParaRPr lang="en-US" altLang="en-US" sz="2000">
              <a:latin typeface="Lucida Sans Unicode" panose="020B0602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algn="r" rtl="1"/>
            <a:r>
              <a:rPr lang="ar-EG" altLang="en-US" smtClean="0"/>
              <a:t>   البيرلايت</a:t>
            </a:r>
          </a:p>
        </p:txBody>
      </p:sp>
      <p:pic>
        <p:nvPicPr>
          <p:cNvPr id="23554" name="Content Placeholder 4" descr="perlit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7188" y="1500188"/>
            <a:ext cx="3951287"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3" descr="C:\Users\ENG.mohamed\Desktop\untitl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3571875"/>
            <a:ext cx="393700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838200"/>
            <a:ext cx="40386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600" b="1" dirty="0"/>
              <a:t>رغوة </a:t>
            </a:r>
            <a:r>
              <a:rPr lang="ar-SA" sz="3600" b="1" dirty="0"/>
              <a:t>البولي</a:t>
            </a:r>
            <a:r>
              <a:rPr lang="ar-EG" sz="3600" b="1" dirty="0"/>
              <a:t> ي</a:t>
            </a:r>
            <a:r>
              <a:rPr lang="ar-SA" sz="3600" b="1" dirty="0"/>
              <a:t>وريثان </a:t>
            </a:r>
            <a:endParaRPr lang="ar-EG" sz="3600" b="1" dirty="0"/>
          </a:p>
        </p:txBody>
      </p:sp>
      <p:pic>
        <p:nvPicPr>
          <p:cNvPr id="24578" name="Content Placeholder 4" descr="http://www.almuhands.org/forum/imgcache2009/3/3039almuhands.org.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3200400"/>
            <a:ext cx="2819400" cy="2590800"/>
          </a:xfrm>
        </p:spPr>
      </p:pic>
      <p:sp>
        <p:nvSpPr>
          <p:cNvPr id="24579" name="Rectangle 5"/>
          <p:cNvSpPr>
            <a:spLocks noChangeArrowheads="1"/>
          </p:cNvSpPr>
          <p:nvPr/>
        </p:nvSpPr>
        <p:spPr bwMode="auto">
          <a:xfrm>
            <a:off x="1371600" y="2286000"/>
            <a:ext cx="7010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pPr algn="r" rtl="1">
              <a:buFont typeface="Arial" panose="020B0604020202020204" pitchFamily="34" charset="0"/>
              <a:buChar char="•"/>
            </a:pPr>
            <a:r>
              <a:rPr lang="ar-EG" altLang="en-US" sz="2400" b="1" dirty="0">
                <a:ea typeface="Majalla UI"/>
                <a:cs typeface="Majalla UI"/>
              </a:rPr>
              <a:t> </a:t>
            </a:r>
            <a:r>
              <a:rPr lang="ar-SA" altLang="en-US" sz="2400" b="1" dirty="0">
                <a:ea typeface="Majalla UI"/>
                <a:cs typeface="Majalla UI"/>
              </a:rPr>
              <a:t>تستخدم تلك المواد لتغليف هياكل المباني ، وبذلك يمكن الحصول على عزل لكامل هيكل المبنى مما يقلل من تأثير العناصر ذات التوصيل الجيد للحرارة</a:t>
            </a:r>
            <a:r>
              <a:rPr lang="en-US" altLang="en-US" sz="2400" b="1" dirty="0"/>
              <a:t> . </a:t>
            </a:r>
            <a:br>
              <a:rPr lang="en-US" altLang="en-US" sz="2400" b="1" dirty="0"/>
            </a:br>
            <a:endParaRPr lang="ar-EG" altLang="en-US" sz="2400" b="1" dirty="0">
              <a:ea typeface="Majalla UI"/>
              <a:cs typeface="Majalla UI"/>
            </a:endParaRPr>
          </a:p>
        </p:txBody>
      </p:sp>
      <p:sp>
        <p:nvSpPr>
          <p:cNvPr id="24580" name="Rectangle 6"/>
          <p:cNvSpPr>
            <a:spLocks noChangeArrowheads="1"/>
          </p:cNvSpPr>
          <p:nvPr/>
        </p:nvSpPr>
        <p:spPr bwMode="auto">
          <a:xfrm>
            <a:off x="3886200" y="4233863"/>
            <a:ext cx="45720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pPr algn="r" rtl="1">
              <a:buFont typeface="Arial" panose="020B0604020202020204" pitchFamily="34" charset="0"/>
              <a:buChar char="•"/>
            </a:pPr>
            <a:r>
              <a:rPr lang="ar-EG" altLang="en-US" sz="2400" b="1">
                <a:ea typeface="Majalla UI"/>
                <a:cs typeface="Majalla UI"/>
              </a:rPr>
              <a:t> </a:t>
            </a:r>
            <a:r>
              <a:rPr lang="ar-SA" altLang="en-US" sz="2400" b="1">
                <a:ea typeface="Majalla UI"/>
                <a:cs typeface="Majalla UI"/>
              </a:rPr>
              <a:t>ويوصى عند تركيب مادة البوليوريثين في الأسطح (الأسقف) أن يتم تركيبها باستخدام النظام التقليدي المذكور لاحقاً بحيث تكون الألواح العازلة للحرارة تحت طبقة العازل المائي وذلك لحمايتها من الماء والرطوبة</a:t>
            </a:r>
            <a:endParaRPr lang="ar-EG" altLang="en-US" sz="2400" b="1">
              <a:ea typeface="Majalla UI"/>
              <a:cs typeface="Majalla U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Content Placeholder 3" descr="http://www.almuhands.org/forum/imgcache2009/3/3040almuhands.org.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1752600"/>
            <a:ext cx="3529013" cy="2908300"/>
          </a:xfrm>
        </p:spPr>
      </p:pic>
      <p:pic>
        <p:nvPicPr>
          <p:cNvPr id="25602" name="Picture 4" descr="http://www.almuhands.org/forum/imgcache2009/3/3041almuhands.or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3352800"/>
            <a:ext cx="1428750"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6"/>
          <p:cNvSpPr>
            <a:spLocks noChangeArrowheads="1"/>
          </p:cNvSpPr>
          <p:nvPr/>
        </p:nvSpPr>
        <p:spPr bwMode="auto">
          <a:xfrm>
            <a:off x="4097338" y="5867400"/>
            <a:ext cx="46275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pPr algn="r" rtl="1">
              <a:buFont typeface="Arial" panose="020B0604020202020204" pitchFamily="34" charset="0"/>
              <a:buChar char="•"/>
            </a:pPr>
            <a:r>
              <a:rPr lang="ar-EG" altLang="en-US" sz="2400" b="1">
                <a:ea typeface="Majalla UI"/>
                <a:cs typeface="Majalla UI"/>
              </a:rPr>
              <a:t> </a:t>
            </a:r>
            <a:r>
              <a:rPr lang="ar-SA" altLang="en-US" sz="2400" b="1">
                <a:ea typeface="Majalla UI"/>
                <a:cs typeface="Majalla UI"/>
              </a:rPr>
              <a:t> حل لحقن الجدران التي لم تعزل ( بالحقن</a:t>
            </a:r>
            <a:r>
              <a:rPr lang="ar-EG" altLang="en-US" sz="2400" b="1">
                <a:ea typeface="Majalla UI"/>
                <a:cs typeface="Majalla UI"/>
              </a:rPr>
              <a:t>)</a:t>
            </a:r>
            <a:r>
              <a:rPr lang="ar-SA" altLang="en-US" sz="2400" b="1">
                <a:ea typeface="Majalla UI"/>
                <a:cs typeface="Majalla UI"/>
              </a:rPr>
              <a:t> </a:t>
            </a:r>
            <a:endParaRPr lang="ar-EG" altLang="en-US" sz="2400" b="1">
              <a:ea typeface="Majalla UI"/>
              <a:cs typeface="Majalla UI"/>
            </a:endParaRPr>
          </a:p>
        </p:txBody>
      </p:sp>
      <p:sp>
        <p:nvSpPr>
          <p:cNvPr id="25604" name="Rectangle 7"/>
          <p:cNvSpPr>
            <a:spLocks noChangeArrowheads="1"/>
          </p:cNvSpPr>
          <p:nvPr/>
        </p:nvSpPr>
        <p:spPr bwMode="auto">
          <a:xfrm>
            <a:off x="381000" y="1219200"/>
            <a:ext cx="8305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pPr algn="ctr" rtl="1">
              <a:buFont typeface="Arial" panose="020B0604020202020204" pitchFamily="34" charset="0"/>
              <a:buChar char="•"/>
            </a:pPr>
            <a:r>
              <a:rPr lang="ar-EG" altLang="en-US" sz="2400" b="1">
                <a:ea typeface="Majalla UI"/>
                <a:cs typeface="Majalla UI"/>
              </a:rPr>
              <a:t> </a:t>
            </a:r>
            <a:r>
              <a:rPr lang="ar-SA" altLang="en-US" sz="2400" b="1">
                <a:ea typeface="Majalla UI"/>
                <a:cs typeface="Majalla UI"/>
              </a:rPr>
              <a:t>فهو حل ممتاز لعزل شبرات الكيربي التي تعاني من التسريب والثقوب والحراره</a:t>
            </a:r>
            <a:endParaRPr lang="ar-EG" altLang="en-US" sz="2400" b="1">
              <a:ea typeface="Majalla UI"/>
              <a:cs typeface="Majalla U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219200"/>
          </a:xfrm>
        </p:spPr>
        <p:txBody>
          <a:bodyPr>
            <a:normAutofit/>
          </a:bodyPr>
          <a:lstStyle/>
          <a:p>
            <a:pPr algn="ctr" rtl="1" fontAlgn="auto">
              <a:spcAft>
                <a:spcPts val="0"/>
              </a:spcAft>
              <a:buFont typeface="Arial" pitchFamily="34" charset="0"/>
              <a:buChar char="•"/>
              <a:defRPr/>
            </a:pPr>
            <a:r>
              <a:rPr lang="ar-EG" sz="2700" b="1" dirty="0" smtClean="0">
                <a:solidFill>
                  <a:schemeClr val="tx1"/>
                </a:solidFill>
                <a:latin typeface="+mn-lt"/>
                <a:ea typeface="+mn-ea"/>
                <a:cs typeface="+mn-cs"/>
              </a:rPr>
              <a:t> </a:t>
            </a:r>
            <a:r>
              <a:rPr lang="ar-SA" sz="2700" b="1" dirty="0" smtClean="0">
                <a:solidFill>
                  <a:schemeClr val="tx1"/>
                </a:solidFill>
                <a:latin typeface="+mn-lt"/>
                <a:ea typeface="+mn-ea"/>
                <a:cs typeface="+mn-cs"/>
              </a:rPr>
              <a:t>لعزل دكتات التكييف المركزي بالاسطح </a:t>
            </a:r>
            <a:r>
              <a:rPr lang="ar-EG" sz="5400" b="1" dirty="0" smtClean="0"/>
              <a:t/>
            </a:r>
            <a:br>
              <a:rPr lang="ar-EG" sz="5400" b="1" dirty="0" smtClean="0"/>
            </a:br>
            <a:endParaRPr lang="ar-EG" dirty="0"/>
          </a:p>
        </p:txBody>
      </p:sp>
      <p:pic>
        <p:nvPicPr>
          <p:cNvPr id="26626" name="Content Placeholder 3" descr="http://www.almuhands.org/forum/imgcache2009/3/3042almuhands.org.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2590800" y="2209800"/>
            <a:ext cx="4144963" cy="3627438"/>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pPr algn="ctr" rtl="1" fontAlgn="auto">
              <a:spcAft>
                <a:spcPts val="0"/>
              </a:spcAft>
              <a:buFont typeface="Arial" pitchFamily="34" charset="0"/>
              <a:buChar char="•"/>
              <a:defRPr/>
            </a:pPr>
            <a:r>
              <a:rPr lang="ar-EG" sz="3200" b="1" dirty="0" smtClean="0">
                <a:solidFill>
                  <a:schemeClr val="tx1"/>
                </a:solidFill>
                <a:latin typeface="+mn-lt"/>
                <a:ea typeface="+mn-ea"/>
                <a:cs typeface="+mn-cs"/>
              </a:rPr>
              <a:t> </a:t>
            </a:r>
            <a:r>
              <a:rPr lang="ar-SA" sz="3200" b="1" dirty="0" smtClean="0">
                <a:solidFill>
                  <a:schemeClr val="tx1"/>
                </a:solidFill>
                <a:latin typeface="+mn-lt"/>
                <a:ea typeface="+mn-ea"/>
                <a:cs typeface="+mn-cs"/>
              </a:rPr>
              <a:t>وهو عازل جيد للجدران المصنوعه من الخشب</a:t>
            </a:r>
            <a:endParaRPr lang="ar-EG" sz="3200" b="1" dirty="0" smtClean="0">
              <a:solidFill>
                <a:schemeClr val="tx1"/>
              </a:solidFill>
              <a:latin typeface="+mn-lt"/>
              <a:ea typeface="+mn-ea"/>
              <a:cs typeface="+mn-cs"/>
            </a:endParaRPr>
          </a:p>
        </p:txBody>
      </p:sp>
      <p:pic>
        <p:nvPicPr>
          <p:cNvPr id="27650" name="Content Placeholder 3" descr="http://www.almuhands.org/forum/imgcache2009/3/3043almuhands.org.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2133600" y="2224088"/>
            <a:ext cx="5638800" cy="3810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466850"/>
          </a:xfrm>
        </p:spPr>
        <p:txBody>
          <a:bodyPr>
            <a:normAutofit/>
          </a:bodyPr>
          <a:lstStyle/>
          <a:p>
            <a:pPr algn="ctr" rtl="1" fontAlgn="auto">
              <a:spcAft>
                <a:spcPts val="0"/>
              </a:spcAft>
              <a:buFont typeface="Arial" pitchFamily="34" charset="0"/>
              <a:buChar char="•"/>
              <a:defRPr/>
            </a:pPr>
            <a:r>
              <a:rPr lang="ar-SA" sz="3600" b="1" dirty="0" smtClean="0">
                <a:solidFill>
                  <a:schemeClr val="tx1"/>
                </a:solidFill>
                <a:latin typeface="+mn-lt"/>
                <a:ea typeface="+mn-ea"/>
                <a:cs typeface="+mn-cs"/>
              </a:rPr>
              <a:t> أفضل حل لعزل خزانات الماء والبترول والغاز الخارجيه والمعرضه للشمس مباشرة</a:t>
            </a:r>
            <a:endParaRPr lang="ar-EG" sz="3600" b="1" dirty="0" smtClean="0">
              <a:solidFill>
                <a:schemeClr val="tx1"/>
              </a:solidFill>
              <a:latin typeface="+mn-lt"/>
              <a:ea typeface="+mn-ea"/>
              <a:cs typeface="+mn-cs"/>
            </a:endParaRPr>
          </a:p>
        </p:txBody>
      </p:sp>
      <p:pic>
        <p:nvPicPr>
          <p:cNvPr id="28674" name="Content Placeholder 3" descr="http://www.almuhands.org/forum/imgcache2009/3/3044almuhands.org.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879600" y="2286000"/>
            <a:ext cx="5384800" cy="403860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
          <p:cNvSpPr>
            <a:spLocks noGrp="1"/>
          </p:cNvSpPr>
          <p:nvPr>
            <p:ph idx="1"/>
          </p:nvPr>
        </p:nvSpPr>
        <p:spPr>
          <a:xfrm>
            <a:off x="457200" y="1219200"/>
            <a:ext cx="8229600" cy="5105400"/>
          </a:xfrm>
        </p:spPr>
        <p:txBody>
          <a:bodyPr/>
          <a:lstStyle/>
          <a:p>
            <a:pPr algn="r" rtl="1"/>
            <a:r>
              <a:rPr lang="ar-SA" altLang="en-US" b="1" smtClean="0">
                <a:ea typeface="Majalla UI"/>
              </a:rPr>
              <a:t>نظرا لما تتعرض له أسطح المباني من تأثير العوامل الجوية بشكل مباشر وخصوصا أشعة الشمس والأمطار وما يترتب على هذه العوامل الجوية من تأثير على المبنى وقاطنيه,يتم تنفيذ هذه الأسطح باستخدام عوازل حرارية ومائية. يوجد أكثر من طريقه لتنفيذ الأسطح. </a:t>
            </a:r>
            <a:endParaRPr lang="ar-EG" altLang="en-US" smtClean="0">
              <a:ea typeface="Majalla U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algn="r" rtl="1"/>
            <a:r>
              <a:rPr lang="ar-SA" altLang="en-US" b="1" smtClean="0"/>
              <a:t>أولا: العزل الحراري والمائي بالطريقة التقليدية</a:t>
            </a:r>
            <a:endParaRPr lang="ar-EG" altLang="en-US" smtClean="0"/>
          </a:p>
        </p:txBody>
      </p:sp>
      <p:sp>
        <p:nvSpPr>
          <p:cNvPr id="30722" name="Content Placeholder 2"/>
          <p:cNvSpPr>
            <a:spLocks noGrp="1"/>
          </p:cNvSpPr>
          <p:nvPr>
            <p:ph idx="1"/>
          </p:nvPr>
        </p:nvSpPr>
        <p:spPr/>
        <p:txBody>
          <a:bodyPr/>
          <a:lstStyle/>
          <a:p>
            <a:pPr algn="r" rtl="1"/>
            <a:endParaRPr lang="ar-EG" altLang="en-US" b="1" smtClean="0">
              <a:ea typeface="Majalla UI"/>
            </a:endParaRPr>
          </a:p>
          <a:p>
            <a:pPr algn="r" rtl="1"/>
            <a:endParaRPr lang="ar-EG" altLang="en-US" b="1" smtClean="0">
              <a:ea typeface="Majalla UI"/>
            </a:endParaRPr>
          </a:p>
          <a:p>
            <a:pPr algn="r" rtl="1"/>
            <a:r>
              <a:rPr lang="ar-SA" altLang="en-US" b="1" smtClean="0">
                <a:ea typeface="Majalla UI"/>
              </a:rPr>
              <a:t>ينفذ العزل الحراري والمائي بالطريقة التقليدية باستخدام نوعين من العوازل. نوع للعزل الحراري والنوع الأخر للعزل المائي.</a:t>
            </a:r>
            <a:endParaRPr lang="ar-EG" altLang="en-US" smtClean="0">
              <a:ea typeface="Majalla U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533400" y="457200"/>
            <a:ext cx="8229600" cy="1143000"/>
          </a:xfrm>
        </p:spPr>
        <p:txBody>
          <a:bodyPr/>
          <a:lstStyle/>
          <a:p>
            <a:pPr algn="r" rtl="1"/>
            <a:r>
              <a:rPr lang="ar-SA" altLang="en-US" b="1" smtClean="0"/>
              <a:t>الخطوة الأولى: تركيب الألواح العازلة للحرارة</a:t>
            </a:r>
            <a:endParaRPr lang="ar-EG" altLang="en-US" smtClean="0"/>
          </a:p>
        </p:txBody>
      </p:sp>
      <p:sp>
        <p:nvSpPr>
          <p:cNvPr id="3" name="Content Placeholder 2"/>
          <p:cNvSpPr>
            <a:spLocks noGrp="1"/>
          </p:cNvSpPr>
          <p:nvPr>
            <p:ph idx="1"/>
          </p:nvPr>
        </p:nvSpPr>
        <p:spPr>
          <a:xfrm>
            <a:off x="3962400" y="1600200"/>
            <a:ext cx="4953000" cy="4389438"/>
          </a:xfrm>
        </p:spPr>
        <p:txBody>
          <a:bodyPr>
            <a:normAutofit fontScale="92500"/>
          </a:bodyPr>
          <a:lstStyle/>
          <a:p>
            <a:pPr marL="274320" indent="-274320" algn="r" rtl="1" fontAlgn="auto">
              <a:spcAft>
                <a:spcPts val="0"/>
              </a:spcAft>
              <a:buClr>
                <a:schemeClr val="accent3"/>
              </a:buClr>
              <a:buFont typeface="Wingdings 2"/>
              <a:buChar char=""/>
              <a:defRPr/>
            </a:pPr>
            <a:r>
              <a:rPr lang="ar-SA" b="1" dirty="0" smtClean="0"/>
              <a:t>بعد الانتهاء من أعمال الهيكل الإنشائي والتأكد من نظافة الأسطح يتم دهانها بطبقة من البيتومين تمهيدا لتركيب الألواح العازلة للحرارة بحيث تكون متلاصقة بإحكام ويفضل تركيبها بطريقة الوصلات المتناكبة ويوضع شريط لاصق من الألمنيوم بعرض 7.5 سم على خطوط التقاء الألواح ثم يغطى كامل مسطح الألواح العازلة بفرش بلاستك لحماية العازل قبل صب طبقة الفوم ويجب أن لا يقل سمك الألواح العازل الحراري 7.5 سم. </a:t>
            </a:r>
            <a:br>
              <a:rPr lang="ar-SA" b="1" dirty="0" smtClean="0"/>
            </a:br>
            <a:endParaRPr lang="ar-EG" dirty="0"/>
          </a:p>
        </p:txBody>
      </p:sp>
      <p:pic>
        <p:nvPicPr>
          <p:cNvPr id="31747" name="Picture 3" descr="http://www.kw-eng.net/albumsm/228.jpg"/>
          <p:cNvPicPr>
            <a:picLocks noChangeAspect="1" noChangeArrowheads="1"/>
          </p:cNvPicPr>
          <p:nvPr/>
        </p:nvPicPr>
        <p:blipFill>
          <a:blip r:embed="rId2">
            <a:extLst>
              <a:ext uri="{28A0092B-C50C-407E-A947-70E740481C1C}">
                <a14:useLocalDpi xmlns:a14="http://schemas.microsoft.com/office/drawing/2010/main" val="0"/>
              </a:ext>
            </a:extLst>
          </a:blip>
          <a:srcRect l="20287" b="4037"/>
          <a:stretch>
            <a:fillRect/>
          </a:stretch>
        </p:blipFill>
        <p:spPr bwMode="auto">
          <a:xfrm>
            <a:off x="304800" y="2057400"/>
            <a:ext cx="381000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2"/>
          <p:cNvSpPr>
            <a:spLocks noGrp="1"/>
          </p:cNvSpPr>
          <p:nvPr>
            <p:ph idx="1"/>
          </p:nvPr>
        </p:nvSpPr>
        <p:spPr>
          <a:xfrm>
            <a:off x="381000" y="1371600"/>
            <a:ext cx="8229600" cy="4389438"/>
          </a:xfrm>
        </p:spPr>
        <p:txBody>
          <a:bodyPr/>
          <a:lstStyle/>
          <a:p>
            <a:pPr algn="r" rtl="1"/>
            <a:endParaRPr lang="ar-EG" altLang="en-US" smtClean="0">
              <a:ea typeface="Majalla UI"/>
            </a:endParaRPr>
          </a:p>
          <a:p>
            <a:pPr algn="r" rtl="1">
              <a:buFont typeface="Wingdings 2" panose="05020102010507070707" pitchFamily="18" charset="2"/>
              <a:buNone/>
            </a:pPr>
            <a:r>
              <a:rPr lang="en-US" altLang="en-US" sz="2400" smtClean="0">
                <a:solidFill>
                  <a:srgbClr val="0070C0"/>
                </a:solidFill>
              </a:rPr>
              <a:t>الخرسانة المسلحة لها خاصية التوصيل السريع للحرارة وكذلك سرعة الفقدان لها </a:t>
            </a:r>
            <a:endParaRPr lang="ar-EG" altLang="en-US" sz="2400" smtClean="0">
              <a:solidFill>
                <a:srgbClr val="0070C0"/>
              </a:solidFill>
              <a:ea typeface="Majalla UI"/>
            </a:endParaRPr>
          </a:p>
          <a:p>
            <a:pPr algn="r" rtl="1"/>
            <a:endParaRPr lang="ar-EG" altLang="en-US" sz="2400" smtClean="0">
              <a:solidFill>
                <a:srgbClr val="0070C0"/>
              </a:solidFill>
              <a:ea typeface="Majalla UI"/>
            </a:endParaRPr>
          </a:p>
          <a:p>
            <a:pPr algn="r" rtl="1">
              <a:buFont typeface="Wingdings 2" panose="05020102010507070707" pitchFamily="18" charset="2"/>
              <a:buNone/>
            </a:pPr>
            <a:r>
              <a:rPr lang="en-US" altLang="en-US" sz="2400" smtClean="0">
                <a:solidFill>
                  <a:srgbClr val="0070C0"/>
                </a:solidFill>
              </a:rPr>
              <a:t> مما يجعل استخدامها في بناء المباني بدون عوازل حرارية أو أجهزة تكييف غير مريح للإنسان</a:t>
            </a:r>
            <a:r>
              <a:rPr lang="ar-EG" altLang="en-US" sz="2400" smtClean="0">
                <a:solidFill>
                  <a:srgbClr val="0070C0"/>
                </a:solidFill>
                <a:ea typeface="Majalla UI"/>
              </a:rPr>
              <a:t> </a:t>
            </a:r>
          </a:p>
          <a:p>
            <a:pPr algn="r" rtl="1"/>
            <a:endParaRPr lang="ar-EG" altLang="en-US" sz="2400" smtClean="0">
              <a:solidFill>
                <a:srgbClr val="0070C0"/>
              </a:solidFill>
              <a:ea typeface="Majalla UI"/>
            </a:endParaRPr>
          </a:p>
          <a:p>
            <a:pPr algn="r" rtl="1">
              <a:buFont typeface="Wingdings 2" panose="05020102010507070707" pitchFamily="18" charset="2"/>
              <a:buNone/>
            </a:pPr>
            <a:r>
              <a:rPr lang="en-US" altLang="en-US" sz="2400" smtClean="0">
                <a:solidFill>
                  <a:srgbClr val="0070C0"/>
                </a:solidFill>
              </a:rPr>
              <a:t> على العكس في حالة استخدام مواد البناء التقليدية </a:t>
            </a:r>
            <a:r>
              <a:rPr lang="ar-EG" altLang="en-US" sz="2400" smtClean="0">
                <a:solidFill>
                  <a:srgbClr val="0070C0"/>
                </a:solidFill>
                <a:ea typeface="Majalla UI"/>
              </a:rPr>
              <a:t>(</a:t>
            </a:r>
            <a:r>
              <a:rPr lang="en-US" altLang="en-US" sz="2400" smtClean="0">
                <a:solidFill>
                  <a:srgbClr val="0070C0"/>
                </a:solidFill>
              </a:rPr>
              <a:t>الطين والحجر</a:t>
            </a:r>
            <a:r>
              <a:rPr lang="ar-EG" altLang="en-US" sz="2400" smtClean="0">
                <a:solidFill>
                  <a:srgbClr val="0070C0"/>
                </a:solidFill>
                <a:ea typeface="Majalla UI"/>
              </a:rPr>
              <a:t>)</a:t>
            </a:r>
            <a:r>
              <a:rPr lang="en-US" altLang="en-US" sz="2400" smtClean="0">
                <a:solidFill>
                  <a:srgbClr val="0070C0"/>
                </a:solidFill>
              </a:rPr>
              <a:t> التي لها خاصية عالية في تخزين الطاقة الحرارية من البيئة المحيطة وتباطؤ كبير في معدل توصيلها </a:t>
            </a:r>
            <a:r>
              <a:rPr lang="ar-EG" altLang="en-US" sz="2400" smtClean="0">
                <a:solidFill>
                  <a:srgbClr val="0070C0"/>
                </a:solidFill>
                <a:ea typeface="Majalla UI"/>
              </a:rPr>
              <a:t>.</a:t>
            </a:r>
            <a:endParaRPr lang="en-US" altLang="en-US" sz="2400" smtClean="0">
              <a:solidFill>
                <a:srgbClr val="0070C0"/>
              </a:solidFill>
            </a:endParaRPr>
          </a:p>
        </p:txBody>
      </p:sp>
      <p:sp>
        <p:nvSpPr>
          <p:cNvPr id="4" name="Title 1"/>
          <p:cNvSpPr>
            <a:spLocks noGrp="1"/>
          </p:cNvSpPr>
          <p:nvPr>
            <p:ph type="title"/>
          </p:nvPr>
        </p:nvSpPr>
        <p:spPr>
          <a:xfrm>
            <a:off x="6553200" y="838200"/>
            <a:ext cx="1981200" cy="914400"/>
          </a:xfrm>
        </p:spPr>
        <p:style>
          <a:lnRef idx="1">
            <a:schemeClr val="accent4"/>
          </a:lnRef>
          <a:fillRef idx="2">
            <a:schemeClr val="accent4"/>
          </a:fillRef>
          <a:effectRef idx="1">
            <a:schemeClr val="accent4"/>
          </a:effectRef>
          <a:fontRef idx="minor">
            <a:schemeClr val="dk1"/>
          </a:fontRef>
        </p:style>
        <p:txBody>
          <a:bodyPr>
            <a:normAutofit/>
          </a:bodyPr>
          <a:lstStyle/>
          <a:p>
            <a:pPr algn="r" rtl="1" fontAlgn="auto">
              <a:spcAft>
                <a:spcPts val="0"/>
              </a:spcAft>
              <a:defRPr/>
            </a:pPr>
            <a:r>
              <a:rPr lang="ar-EG" dirty="0" smtClean="0"/>
              <a:t>  </a:t>
            </a:r>
            <a:r>
              <a:rPr lang="ar-EG" dirty="0" smtClean="0">
                <a:solidFill>
                  <a:srgbClr val="00B050"/>
                </a:solidFill>
              </a:rPr>
              <a:t>مقدمة:</a:t>
            </a:r>
            <a:endParaRPr lang="en-US" dirty="0">
              <a:solidFill>
                <a:srgbClr val="00B050"/>
              </a:solidFill>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143000"/>
          </a:xfrm>
        </p:spPr>
        <p:txBody>
          <a:bodyPr>
            <a:normAutofit fontScale="90000"/>
          </a:bodyPr>
          <a:lstStyle/>
          <a:p>
            <a:pPr algn="r" rtl="1" fontAlgn="auto">
              <a:spcAft>
                <a:spcPts val="0"/>
              </a:spcAft>
              <a:defRPr/>
            </a:pPr>
            <a:r>
              <a:rPr lang="ar-SA" b="1" dirty="0" smtClean="0"/>
              <a:t>الخطوة الثانية: صب طبقة من الخرسانة الرغوية (الفوم الأسمنتي)</a:t>
            </a:r>
            <a:br>
              <a:rPr lang="ar-SA" b="1" dirty="0" smtClean="0"/>
            </a:br>
            <a:endParaRPr lang="ar-EG" dirty="0"/>
          </a:p>
        </p:txBody>
      </p:sp>
      <p:sp>
        <p:nvSpPr>
          <p:cNvPr id="3" name="Content Placeholder 2"/>
          <p:cNvSpPr>
            <a:spLocks noGrp="1"/>
          </p:cNvSpPr>
          <p:nvPr>
            <p:ph idx="1"/>
          </p:nvPr>
        </p:nvSpPr>
        <p:spPr>
          <a:xfrm>
            <a:off x="4724400" y="1935163"/>
            <a:ext cx="3962400" cy="4389437"/>
          </a:xfrm>
        </p:spPr>
        <p:txBody>
          <a:bodyPr>
            <a:normAutofit fontScale="92500" lnSpcReduction="10000"/>
          </a:bodyPr>
          <a:lstStyle/>
          <a:p>
            <a:pPr marL="274320" indent="-274320" algn="r" rtl="1" fontAlgn="auto">
              <a:spcAft>
                <a:spcPts val="0"/>
              </a:spcAft>
              <a:buClr>
                <a:schemeClr val="accent3"/>
              </a:buClr>
              <a:buFont typeface="Wingdings 2"/>
              <a:buChar char=""/>
              <a:defRPr/>
            </a:pPr>
            <a:r>
              <a:rPr lang="ar-SA" b="1" dirty="0" smtClean="0"/>
              <a:t>يتم حماية الألواح العازلة للحرارة بعد الانتهاء من تركيبها بصب طبقة من الخرسانة الرغوية فوقها تبدأ بسمك لا يقل 3 سم على أن يتم زيادة هذه الطبقة بمعدل 1سم لكل متر. ويكون اتجاه الميل لطبقة الخرسانة الرغوية في اتجاه نقاط تصريف الماء. بعد الانتهاء من صب الخرسانة الرغوية يتم حمايتها بعمل طبقة إسمنتية فوقها بسمك لا يقل عن 2 سم.</a:t>
            </a:r>
            <a:br>
              <a:rPr lang="ar-SA" b="1" dirty="0" smtClean="0"/>
            </a:br>
            <a:endParaRPr lang="ar-EG" dirty="0"/>
          </a:p>
        </p:txBody>
      </p:sp>
      <p:pic>
        <p:nvPicPr>
          <p:cNvPr id="32771" name="Picture 3" descr="http://www.kw-eng.net/albumsm/229.jpg"/>
          <p:cNvPicPr>
            <a:picLocks noChangeAspect="1" noChangeArrowheads="1"/>
          </p:cNvPicPr>
          <p:nvPr/>
        </p:nvPicPr>
        <p:blipFill>
          <a:blip r:embed="rId2">
            <a:extLst>
              <a:ext uri="{28A0092B-C50C-407E-A947-70E740481C1C}">
                <a14:useLocalDpi xmlns:a14="http://schemas.microsoft.com/office/drawing/2010/main" val="0"/>
              </a:ext>
            </a:extLst>
          </a:blip>
          <a:srcRect l="17999" b="4037"/>
          <a:stretch>
            <a:fillRect/>
          </a:stretch>
        </p:blipFill>
        <p:spPr bwMode="auto">
          <a:xfrm>
            <a:off x="533400" y="1219200"/>
            <a:ext cx="349567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algn="r" rtl="1"/>
            <a:r>
              <a:rPr lang="ar-SA" altLang="en-US" b="1" smtClean="0"/>
              <a:t>الخطوة الثالثة: تركيب رولات العازل المائي</a:t>
            </a:r>
            <a:endParaRPr lang="ar-EG" altLang="en-US" smtClean="0"/>
          </a:p>
        </p:txBody>
      </p:sp>
      <p:sp>
        <p:nvSpPr>
          <p:cNvPr id="3" name="Content Placeholder 2"/>
          <p:cNvSpPr>
            <a:spLocks noGrp="1"/>
          </p:cNvSpPr>
          <p:nvPr>
            <p:ph idx="1"/>
          </p:nvPr>
        </p:nvSpPr>
        <p:spPr>
          <a:xfrm>
            <a:off x="1219200" y="1935163"/>
            <a:ext cx="7467600" cy="4389437"/>
          </a:xfrm>
        </p:spPr>
        <p:txBody>
          <a:bodyPr>
            <a:normAutofit lnSpcReduction="10000"/>
          </a:bodyPr>
          <a:lstStyle/>
          <a:p>
            <a:pPr marL="274320" indent="-274320" algn="r" rtl="1" fontAlgn="auto">
              <a:spcAft>
                <a:spcPts val="0"/>
              </a:spcAft>
              <a:buClr>
                <a:schemeClr val="accent3"/>
              </a:buClr>
              <a:buFont typeface="Wingdings 2"/>
              <a:buChar char=""/>
              <a:defRPr/>
            </a:pPr>
            <a:r>
              <a:rPr lang="ar-SA" b="1" dirty="0" smtClean="0"/>
              <a:t>يتم دهان الطبقة الإسمنتية لحماية الخرسانة الرغوية بطبقة من البيتومين تمهيدا لتركيب رولات العازل المائي (البوليثيرين). ويتم تركيبها على السطح بواسطة اللحام باستخدام لهب الموقد مع الأخذ بالاعتبار عمل ركوب 10 سم لكل رول مع الأخر وتثبتها بالأرضية. وفي اللحام يمرر اللهب على كامل عرض الرول حتى حرق طبقة البولي ايثيلين وظهور بريق ولمعان في سطح رول العزل المعرض للهب. ويتم عمل مجرى في الخرسانة المسلحة لدروة السطح ليثبت فيها طرف الأغشية العازلة ويتم تثبيتها بواسطة شرائح معدنية.ويجب الحرص على عدم تسخين رولات العازل المائي أكثر من اللازم لتجنب تصلب البيتومين وفقدانه جزء من مرونته.</a:t>
            </a:r>
            <a:br>
              <a:rPr lang="ar-SA" b="1" dirty="0" smtClean="0"/>
            </a:br>
            <a:endParaRPr lang="ar-EG"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Content Placeholder 3" descr="http://www.kw-eng.net/albumsm/235.jpg"/>
          <p:cNvPicPr>
            <a:picLocks noGrp="1"/>
          </p:cNvPicPr>
          <p:nvPr>
            <p:ph idx="1"/>
          </p:nvPr>
        </p:nvPicPr>
        <p:blipFill>
          <a:blip r:embed="rId2">
            <a:extLst>
              <a:ext uri="{28A0092B-C50C-407E-A947-70E740481C1C}">
                <a14:useLocalDpi xmlns:a14="http://schemas.microsoft.com/office/drawing/2010/main" val="0"/>
              </a:ext>
            </a:extLst>
          </a:blip>
          <a:srcRect l="20287" b="4231"/>
          <a:stretch>
            <a:fillRect/>
          </a:stretch>
        </p:blipFill>
        <p:spPr>
          <a:xfrm>
            <a:off x="990600" y="1935163"/>
            <a:ext cx="7086600" cy="4389437"/>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algn="r" rtl="1"/>
            <a:r>
              <a:rPr lang="ar-SA" altLang="en-US" b="1" smtClean="0"/>
              <a:t>الخطوة الرابعة: فحص العازل المائي</a:t>
            </a:r>
            <a:endParaRPr lang="ar-EG" altLang="en-US" smtClean="0"/>
          </a:p>
        </p:txBody>
      </p:sp>
      <p:sp>
        <p:nvSpPr>
          <p:cNvPr id="3" name="Content Placeholder 2"/>
          <p:cNvSpPr>
            <a:spLocks noGrp="1"/>
          </p:cNvSpPr>
          <p:nvPr>
            <p:ph idx="1"/>
          </p:nvPr>
        </p:nvSpPr>
        <p:spPr/>
        <p:txBody>
          <a:bodyPr>
            <a:normAutofit fontScale="92500" lnSpcReduction="10000"/>
          </a:bodyPr>
          <a:lstStyle/>
          <a:p>
            <a:pPr marL="274320" indent="-274320" algn="r" rtl="1" fontAlgn="auto">
              <a:spcAft>
                <a:spcPts val="0"/>
              </a:spcAft>
              <a:buClr>
                <a:schemeClr val="accent3"/>
              </a:buClr>
              <a:buFont typeface="Wingdings 2"/>
              <a:buChar char=""/>
              <a:defRPr/>
            </a:pPr>
            <a:r>
              <a:rPr lang="ar-SA" b="1" dirty="0" smtClean="0"/>
              <a:t>بعد الانتهاء من تثبيت طبقة العازل المائي يتم اختبارها وذلك بطريقة الإغمار بالماء بعد سد جميع فتحات المزاريب باستخدام سدادات خاصة لمنع تسرب الماء نهائيا ويجب الحرص على الحفاظ على مستوي الماء ثابت قدر الإمكان بارتفاع 5 سم من أعلى منسوب طوال فترة الفحص ويتم تعويض النقص بالماء إذا تطلب الأمر ذلك ويترك السقف في حالة إغمار لمدة 48 ساعة من انتهاء عملية الغمر أو حتى ظهور إشارات تدل على حدوث تسرب للماء في البناء. ويتم الفحص الأولي بعد 24 ساعة من الغمر وفي حالة وجود إشارات لتسرب الماء قبل مرور مدة الفحص ( التبقيع والترطيب) يتم وقف الفحص وتصريف المياه عن السقف وعمل الإصلاحات اللازمة وتعاد العملية مره أخرى. وعند اجتياز العازل المائي للفحص والتأكد من عدو وجود تسريب ماء للمبنى يتم عمل طبقة إسمنتية بسمك 2 سم فوق العازل المائي وذلك لحمايته. </a:t>
            </a:r>
            <a:br>
              <a:rPr lang="ar-SA" b="1" dirty="0" smtClean="0"/>
            </a:br>
            <a:endParaRPr lang="ar-EG"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3" descr="http://www.kw-eng.net/albumsm/241.jpg"/>
          <p:cNvPicPr>
            <a:picLocks noChangeAspect="1" noChangeArrowheads="1"/>
          </p:cNvPicPr>
          <p:nvPr/>
        </p:nvPicPr>
        <p:blipFill>
          <a:blip r:embed="rId2">
            <a:extLst>
              <a:ext uri="{28A0092B-C50C-407E-A947-70E740481C1C}">
                <a14:useLocalDpi xmlns:a14="http://schemas.microsoft.com/office/drawing/2010/main" val="0"/>
              </a:ext>
            </a:extLst>
          </a:blip>
          <a:srcRect b="23270"/>
          <a:stretch>
            <a:fillRect/>
          </a:stretch>
        </p:blipFill>
        <p:spPr bwMode="auto">
          <a:xfrm>
            <a:off x="1066800" y="1528763"/>
            <a:ext cx="7391400" cy="44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algn="r" rtl="1"/>
            <a:r>
              <a:rPr lang="ar-SA" altLang="en-US" b="1" smtClean="0"/>
              <a:t>الخطوة الخامسة: تركيب الكاشي</a:t>
            </a:r>
            <a:endParaRPr lang="ar-EG" altLang="en-US" smtClean="0"/>
          </a:p>
        </p:txBody>
      </p:sp>
      <p:sp>
        <p:nvSpPr>
          <p:cNvPr id="37890" name="Content Placeholder 2"/>
          <p:cNvSpPr>
            <a:spLocks noGrp="1"/>
          </p:cNvSpPr>
          <p:nvPr>
            <p:ph idx="1"/>
          </p:nvPr>
        </p:nvSpPr>
        <p:spPr/>
        <p:txBody>
          <a:bodyPr/>
          <a:lstStyle/>
          <a:p>
            <a:pPr algn="r" rtl="1"/>
            <a:r>
              <a:rPr lang="ar-SA" altLang="en-US" b="1" smtClean="0">
                <a:ea typeface="Majalla UI"/>
              </a:rPr>
              <a:t>يتم تركيب كاشي فوق طبقة الحماية الأسمنتية لزيادة حماية طبقات العازل ولتكون أرضيات الأسطح بشكل أفضل. ويتم تركيب الكاشي بفرش رمل مغسول فوق طبقة السكريت بسمك لا يقل عن 5 سم. ويثبت الكاشي على طبقة الرمل باستخدام المونه الإسمنتية مع الحفاظ على الميول ووضع فواصل تمدد لكل 9 متر مربع. ويتم تركيب نعلات لمحيط السطح بعد الانتهاء من تركيب الكاشي.</a:t>
            </a:r>
            <a:br>
              <a:rPr lang="ar-SA" altLang="en-US" b="1" smtClean="0">
                <a:ea typeface="Majalla UI"/>
              </a:rPr>
            </a:br>
            <a:r>
              <a:rPr lang="ar-SA" altLang="en-US" b="1" smtClean="0">
                <a:ea typeface="Majalla UI"/>
              </a:rPr>
              <a:t/>
            </a:r>
            <a:br>
              <a:rPr lang="ar-SA" altLang="en-US" b="1" smtClean="0">
                <a:ea typeface="Majalla UI"/>
              </a:rPr>
            </a:br>
            <a:endParaRPr lang="ar-EG" altLang="en-US" smtClean="0">
              <a:ea typeface="Majalla U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Content Placeholder 3" descr="http://www.alyaum.com/images/12/12763/586622_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752600" y="1371600"/>
            <a:ext cx="5486400" cy="495300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fontAlgn="auto">
              <a:spcAft>
                <a:spcPts val="0"/>
              </a:spcAft>
              <a:defRPr/>
            </a:pPr>
            <a:r>
              <a:rPr lang="ar-SA" b="1" dirty="0" smtClean="0"/>
              <a:t>ثانيا: العزل الحراري والمائي باستخدام </a:t>
            </a:r>
            <a:r>
              <a:rPr lang="ar-SA" sz="5400" b="1" dirty="0"/>
              <a:t>البولي</a:t>
            </a:r>
            <a:r>
              <a:rPr lang="ar-EG" sz="5400" b="1" dirty="0"/>
              <a:t> ي</a:t>
            </a:r>
            <a:r>
              <a:rPr lang="ar-SA" sz="5400" b="1" dirty="0"/>
              <a:t>وريثان </a:t>
            </a:r>
            <a:endParaRPr lang="ar-EG" dirty="0"/>
          </a:p>
        </p:txBody>
      </p:sp>
      <p:sp>
        <p:nvSpPr>
          <p:cNvPr id="39938" name="Rectangle 3"/>
          <p:cNvSpPr>
            <a:spLocks noChangeArrowheads="1"/>
          </p:cNvSpPr>
          <p:nvPr/>
        </p:nvSpPr>
        <p:spPr bwMode="auto">
          <a:xfrm>
            <a:off x="2286000" y="2209800"/>
            <a:ext cx="63246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pPr algn="r" rtl="1"/>
            <a:r>
              <a:rPr lang="ar-SA" altLang="en-US" sz="3600" b="1" dirty="0">
                <a:ea typeface="Majalla UI"/>
                <a:cs typeface="Majalla UI"/>
              </a:rPr>
              <a:t>يتميز العزل الحراري والمائي باستخدام </a:t>
            </a:r>
            <a:r>
              <a:rPr lang="ar-SA" sz="3600" b="1" dirty="0"/>
              <a:t>البولي</a:t>
            </a:r>
            <a:r>
              <a:rPr lang="ar-EG" sz="3600" b="1" dirty="0"/>
              <a:t> ي</a:t>
            </a:r>
            <a:r>
              <a:rPr lang="ar-SA" sz="3600" b="1" dirty="0"/>
              <a:t>وريثان </a:t>
            </a:r>
            <a:r>
              <a:rPr lang="ar-SA" altLang="en-US" sz="3600" b="1" dirty="0" smtClean="0">
                <a:ea typeface="Majalla UI"/>
                <a:cs typeface="Majalla UI"/>
              </a:rPr>
              <a:t>باستخدام </a:t>
            </a:r>
            <a:r>
              <a:rPr lang="ar-SA" altLang="en-US" sz="3600" b="1" dirty="0">
                <a:ea typeface="Majalla UI"/>
                <a:cs typeface="Majalla UI"/>
              </a:rPr>
              <a:t>نوع واحد من العوازل, حيث تعتبر مادة </a:t>
            </a:r>
            <a:r>
              <a:rPr lang="ar-SA" sz="3600" b="1" dirty="0"/>
              <a:t>البولي</a:t>
            </a:r>
            <a:r>
              <a:rPr lang="ar-EG" sz="3600" b="1" dirty="0"/>
              <a:t> ي</a:t>
            </a:r>
            <a:r>
              <a:rPr lang="ar-SA" sz="3600" b="1" dirty="0"/>
              <a:t>وريثان البولي</a:t>
            </a:r>
            <a:r>
              <a:rPr lang="ar-EG" sz="3600" b="1" dirty="0"/>
              <a:t> ي</a:t>
            </a:r>
            <a:r>
              <a:rPr lang="ar-SA" sz="3600" b="1" dirty="0"/>
              <a:t>وريثان </a:t>
            </a:r>
            <a:r>
              <a:rPr lang="ar-SA" altLang="en-US" sz="3600" b="1" dirty="0" smtClean="0">
                <a:ea typeface="Majalla UI"/>
                <a:cs typeface="Majalla UI"/>
              </a:rPr>
              <a:t>مادة </a:t>
            </a:r>
            <a:r>
              <a:rPr lang="ar-SA" altLang="en-US" sz="3600" b="1" dirty="0">
                <a:ea typeface="Majalla UI"/>
                <a:cs typeface="Majalla UI"/>
              </a:rPr>
              <a:t>عازلة للحرارة والماء. </a:t>
            </a:r>
            <a:endParaRPr lang="ar-EG" altLang="en-US" sz="3600" dirty="0">
              <a:ea typeface="Majalla UI"/>
              <a:cs typeface="Majalla U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normAutofit fontScale="90000"/>
          </a:bodyPr>
          <a:lstStyle/>
          <a:p>
            <a:pPr algn="r" rtl="1" fontAlgn="auto">
              <a:spcAft>
                <a:spcPts val="0"/>
              </a:spcAft>
              <a:defRPr/>
            </a:pPr>
            <a:r>
              <a:rPr lang="ar-SA" b="1" dirty="0" smtClean="0"/>
              <a:t>الخطوة الأولي: صب طبقة من الخرسانة الرغوية (الفوم الأسمنتي)</a:t>
            </a:r>
            <a:endParaRPr lang="ar-EG" dirty="0"/>
          </a:p>
        </p:txBody>
      </p:sp>
      <p:sp>
        <p:nvSpPr>
          <p:cNvPr id="3" name="Content Placeholder 2"/>
          <p:cNvSpPr>
            <a:spLocks noGrp="1"/>
          </p:cNvSpPr>
          <p:nvPr>
            <p:ph idx="1"/>
          </p:nvPr>
        </p:nvSpPr>
        <p:spPr>
          <a:xfrm>
            <a:off x="4191000" y="2209800"/>
            <a:ext cx="4495800" cy="4389438"/>
          </a:xfrm>
        </p:spPr>
        <p:txBody>
          <a:bodyPr>
            <a:normAutofit lnSpcReduction="10000"/>
          </a:bodyPr>
          <a:lstStyle/>
          <a:p>
            <a:pPr marL="274320" indent="-274320" algn="r" rtl="1" fontAlgn="auto">
              <a:spcAft>
                <a:spcPts val="0"/>
              </a:spcAft>
              <a:buClr>
                <a:schemeClr val="accent3"/>
              </a:buClr>
              <a:buFont typeface="Wingdings 2"/>
              <a:buChar char=""/>
              <a:defRPr/>
            </a:pPr>
            <a:r>
              <a:rPr lang="ar-SA" b="1" dirty="0" smtClean="0"/>
              <a:t>يتم البدء في تنفيذ العزل الحراري والمائي للأسطح بصب طبقة من الخرسانة الرغوية تبدأ بسمك لا يقل 3 سم على أن يتم زيادة هذه الطبقة بمعدل 1سم لكل متر. ويكون اتجاه الميل لطبقة الخرسانة الرغوية في اتجاه نقاط تصريف الماء. وبعد الانتهاء من صب الخرسانة الرغوية يتم حمايتها بعمل طبقة إسمنتية فوقها بسمك لا يقل عن 2 سم.</a:t>
            </a:r>
            <a:br>
              <a:rPr lang="ar-SA" b="1" dirty="0" smtClean="0"/>
            </a:br>
            <a:endParaRPr lang="ar-EG" dirty="0"/>
          </a:p>
        </p:txBody>
      </p:sp>
      <p:pic>
        <p:nvPicPr>
          <p:cNvPr id="40963" name="Picture 3" descr="http://www.kw-eng.net/albumsm/229.jpg"/>
          <p:cNvPicPr>
            <a:picLocks noChangeAspect="1" noChangeArrowheads="1"/>
          </p:cNvPicPr>
          <p:nvPr/>
        </p:nvPicPr>
        <p:blipFill>
          <a:blip r:embed="rId2">
            <a:extLst>
              <a:ext uri="{28A0092B-C50C-407E-A947-70E740481C1C}">
                <a14:useLocalDpi xmlns:a14="http://schemas.microsoft.com/office/drawing/2010/main" val="0"/>
              </a:ext>
            </a:extLst>
          </a:blip>
          <a:srcRect l="18143" b="4231"/>
          <a:stretch>
            <a:fillRect/>
          </a:stretch>
        </p:blipFill>
        <p:spPr bwMode="auto">
          <a:xfrm>
            <a:off x="457200" y="1981200"/>
            <a:ext cx="341471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algn="r" rtl="1"/>
            <a:r>
              <a:rPr lang="ar-SA" altLang="en-US" b="1" dirty="0" smtClean="0"/>
              <a:t>الخطوة الثانية: رش </a:t>
            </a:r>
            <a:r>
              <a:rPr lang="ar-SA" sz="5400" b="1" dirty="0" smtClean="0"/>
              <a:t>البولي</a:t>
            </a:r>
            <a:r>
              <a:rPr lang="ar-EG" sz="5400" b="1" dirty="0" smtClean="0"/>
              <a:t> ي</a:t>
            </a:r>
            <a:r>
              <a:rPr lang="ar-SA" sz="5400" b="1" dirty="0" smtClean="0"/>
              <a:t>وريثان </a:t>
            </a:r>
            <a:endParaRPr lang="ar-EG" altLang="en-US" dirty="0" smtClean="0"/>
          </a:p>
        </p:txBody>
      </p:sp>
      <p:sp>
        <p:nvSpPr>
          <p:cNvPr id="41986" name="Content Placeholder 2"/>
          <p:cNvSpPr>
            <a:spLocks noGrp="1"/>
          </p:cNvSpPr>
          <p:nvPr>
            <p:ph idx="1"/>
          </p:nvPr>
        </p:nvSpPr>
        <p:spPr/>
        <p:txBody>
          <a:bodyPr/>
          <a:lstStyle/>
          <a:p>
            <a:pPr algn="r" rtl="1"/>
            <a:r>
              <a:rPr lang="ar-SA" altLang="en-US" b="1" dirty="0" smtClean="0">
                <a:ea typeface="Majalla UI"/>
              </a:rPr>
              <a:t>بعد الانتهاء من صب طبقة الفوم الاسمنتي يتم رش طبقة العزل الحراري والمائي وهي مادة </a:t>
            </a:r>
            <a:r>
              <a:rPr lang="ar-SA" sz="2800" b="1" dirty="0"/>
              <a:t>البولي</a:t>
            </a:r>
            <a:r>
              <a:rPr lang="ar-EG" sz="2800" b="1" dirty="0"/>
              <a:t> ي</a:t>
            </a:r>
            <a:r>
              <a:rPr lang="ar-SA" sz="2800" b="1" dirty="0"/>
              <a:t>وريثان </a:t>
            </a:r>
            <a:r>
              <a:rPr lang="ar-SA" altLang="en-US" b="1" dirty="0" smtClean="0">
                <a:ea typeface="Majalla UI"/>
              </a:rPr>
              <a:t>والتي </a:t>
            </a:r>
            <a:r>
              <a:rPr lang="ar-SA" altLang="en-US" b="1" dirty="0" smtClean="0">
                <a:ea typeface="Majalla UI"/>
              </a:rPr>
              <a:t>تمتاز بالقدرة العالية على العزل الحراري والمائي على أن يكون سمك طبقة مادة العزل لا يقل عن 5 سم. وبعد الانتهاء من رش طبقة العزل يتم حمايتها بدهانها بطبقة حماية واقية.</a:t>
            </a:r>
            <a:br>
              <a:rPr lang="ar-SA" altLang="en-US" b="1" dirty="0" smtClean="0">
                <a:ea typeface="Majalla UI"/>
              </a:rPr>
            </a:br>
            <a:endParaRPr lang="ar-EG" altLang="en-US" dirty="0" smtClean="0">
              <a:ea typeface="Majalla U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077200" cy="914400"/>
          </a:xfrm>
        </p:spPr>
        <p:style>
          <a:lnRef idx="1">
            <a:schemeClr val="accent4"/>
          </a:lnRef>
          <a:fillRef idx="2">
            <a:schemeClr val="accent4"/>
          </a:fillRef>
          <a:effectRef idx="1">
            <a:schemeClr val="accent4"/>
          </a:effectRef>
          <a:fontRef idx="minor">
            <a:schemeClr val="dk1"/>
          </a:fontRef>
        </p:style>
        <p:txBody>
          <a:bodyPr>
            <a:normAutofit/>
          </a:bodyPr>
          <a:lstStyle/>
          <a:p>
            <a:pPr algn="ctr" fontAlgn="auto">
              <a:spcAft>
                <a:spcPts val="0"/>
              </a:spcAft>
              <a:defRPr/>
            </a:pPr>
            <a:r>
              <a:rPr lang="ar-EG" dirty="0" smtClean="0">
                <a:solidFill>
                  <a:srgbClr val="00B050"/>
                </a:solidFill>
              </a:rPr>
              <a:t>تعريف العزل الحراري</a:t>
            </a:r>
            <a:endParaRPr lang="en-US" dirty="0"/>
          </a:p>
        </p:txBody>
      </p:sp>
      <p:sp>
        <p:nvSpPr>
          <p:cNvPr id="15364" name="Content Placeholder 2"/>
          <p:cNvSpPr>
            <a:spLocks noGrp="1"/>
          </p:cNvSpPr>
          <p:nvPr>
            <p:ph idx="1"/>
          </p:nvPr>
        </p:nvSpPr>
        <p:spPr/>
        <p:txBody>
          <a:bodyPr/>
          <a:lstStyle/>
          <a:p>
            <a:pPr algn="r" rtl="1"/>
            <a:endParaRPr lang="ar-EG" altLang="en-US" smtClean="0">
              <a:ea typeface="Majalla UI"/>
            </a:endParaRPr>
          </a:p>
          <a:p>
            <a:pPr algn="r" rtl="1"/>
            <a:endParaRPr lang="ar-EG" altLang="en-US" smtClean="0">
              <a:ea typeface="Majalla UI"/>
            </a:endParaRPr>
          </a:p>
          <a:p>
            <a:pPr algn="r" rtl="1"/>
            <a:endParaRPr lang="ar-EG" altLang="en-US" smtClean="0">
              <a:ea typeface="Majalla UI"/>
            </a:endParaRPr>
          </a:p>
          <a:p>
            <a:pPr algn="r" rtl="1"/>
            <a:r>
              <a:rPr lang="en-US" altLang="en-US" smtClean="0">
                <a:solidFill>
                  <a:srgbClr val="0070C0"/>
                </a:solidFill>
              </a:rPr>
              <a:t>هو استخدام مواد لها خواص عازلة للحرارة بحيث تساعد في الحد من تسرب وانتقال الحرارة من خارج المبنى إلى داخله صيفاً ، ومن</a:t>
            </a:r>
            <a:r>
              <a:rPr lang="ar-EG" altLang="en-US" smtClean="0">
                <a:solidFill>
                  <a:srgbClr val="0070C0"/>
                </a:solidFill>
                <a:ea typeface="Majalla UI"/>
              </a:rPr>
              <a:t> </a:t>
            </a:r>
            <a:r>
              <a:rPr lang="en-US" altLang="en-US" smtClean="0">
                <a:solidFill>
                  <a:srgbClr val="0070C0"/>
                </a:solidFill>
              </a:rPr>
              <a:t>داخله إلى خارجه شتاء</a:t>
            </a:r>
            <a:r>
              <a:rPr lang="ar-EG" altLang="en-US" smtClean="0">
                <a:solidFill>
                  <a:srgbClr val="0070C0"/>
                </a:solidFill>
                <a:ea typeface="Majalla UI"/>
              </a:rPr>
              <a:t>.</a:t>
            </a:r>
          </a:p>
          <a:p>
            <a:pPr algn="r" rtl="1"/>
            <a:endParaRPr lang="en-US" altLang="en-US" smtClean="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algn="r" rtl="1"/>
            <a:r>
              <a:rPr lang="ar-SA" altLang="en-US" b="1" smtClean="0"/>
              <a:t>الخطوة الثالثة: فحص طبقة العازل</a:t>
            </a:r>
            <a:endParaRPr lang="ar-EG" altLang="en-US" smtClean="0"/>
          </a:p>
        </p:txBody>
      </p:sp>
      <p:sp>
        <p:nvSpPr>
          <p:cNvPr id="43010" name="Content Placeholder 2"/>
          <p:cNvSpPr>
            <a:spLocks noGrp="1"/>
          </p:cNvSpPr>
          <p:nvPr>
            <p:ph idx="1"/>
          </p:nvPr>
        </p:nvSpPr>
        <p:spPr>
          <a:xfrm>
            <a:off x="3962400" y="1935163"/>
            <a:ext cx="4724400" cy="4389437"/>
          </a:xfrm>
        </p:spPr>
        <p:txBody>
          <a:bodyPr/>
          <a:lstStyle/>
          <a:p>
            <a:pPr algn="r" rtl="1"/>
            <a:r>
              <a:rPr lang="ar-SA" altLang="en-US" b="1" smtClean="0">
                <a:ea typeface="Majalla UI"/>
              </a:rPr>
              <a:t>وكما في طريقة العزل التقليدية يتم اختبار طبقة العزل بإغمار الأسطح بالماء بعد سد جميع فتحات المزاريب باستخدام سدادات خاصة لمنع تسرب الماء نهائيا للتأكد من عدم وجود تسريب للماء. وفي حالة عدم حدوث تسرب للماء يتم تغطية طبقة العازل برولات البلاستيك تمهيدا لصف طبقة السكريد.</a:t>
            </a:r>
            <a:br>
              <a:rPr lang="ar-SA" altLang="en-US" b="1" smtClean="0">
                <a:ea typeface="Majalla UI"/>
              </a:rPr>
            </a:br>
            <a:endParaRPr lang="ar-EG" altLang="en-US" smtClean="0">
              <a:ea typeface="Majalla UI"/>
            </a:endParaRPr>
          </a:p>
        </p:txBody>
      </p:sp>
      <p:pic>
        <p:nvPicPr>
          <p:cNvPr id="43011" name="Picture 3" descr="http://www.kw-eng.net/albumsm/241.jpg"/>
          <p:cNvPicPr>
            <a:picLocks noChangeAspect="1" noChangeArrowheads="1"/>
          </p:cNvPicPr>
          <p:nvPr/>
        </p:nvPicPr>
        <p:blipFill>
          <a:blip r:embed="rId2">
            <a:extLst>
              <a:ext uri="{28A0092B-C50C-407E-A947-70E740481C1C}">
                <a14:useLocalDpi xmlns:a14="http://schemas.microsoft.com/office/drawing/2010/main" val="0"/>
              </a:ext>
            </a:extLst>
          </a:blip>
          <a:srcRect b="23270"/>
          <a:stretch>
            <a:fillRect/>
          </a:stretch>
        </p:blipFill>
        <p:spPr bwMode="auto">
          <a:xfrm>
            <a:off x="228600" y="1905000"/>
            <a:ext cx="37338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1143000"/>
          </a:xfrm>
        </p:spPr>
        <p:txBody>
          <a:bodyPr>
            <a:normAutofit fontScale="90000"/>
          </a:bodyPr>
          <a:lstStyle/>
          <a:p>
            <a:pPr algn="r" rtl="1" fontAlgn="auto">
              <a:spcAft>
                <a:spcPts val="0"/>
              </a:spcAft>
              <a:defRPr/>
            </a:pPr>
            <a:r>
              <a:rPr lang="ar-SA" b="1" dirty="0" smtClean="0"/>
              <a:t>الخطوة الرابعة: صب طبقة الخرسانة النهائية (السكريد)</a:t>
            </a:r>
            <a:endParaRPr lang="ar-EG" dirty="0"/>
          </a:p>
        </p:txBody>
      </p:sp>
      <p:sp>
        <p:nvSpPr>
          <p:cNvPr id="44034" name="Content Placeholder 2"/>
          <p:cNvSpPr>
            <a:spLocks noGrp="1"/>
          </p:cNvSpPr>
          <p:nvPr>
            <p:ph idx="1"/>
          </p:nvPr>
        </p:nvSpPr>
        <p:spPr>
          <a:xfrm>
            <a:off x="4953000" y="2590800"/>
            <a:ext cx="3657600" cy="3352800"/>
          </a:xfrm>
        </p:spPr>
        <p:txBody>
          <a:bodyPr/>
          <a:lstStyle/>
          <a:p>
            <a:pPr algn="r" rtl="1"/>
            <a:r>
              <a:rPr lang="ar-SA" altLang="en-US" b="1" smtClean="0">
                <a:ea typeface="Majalla UI"/>
              </a:rPr>
              <a:t>بعد الانتهاء من فحص طبقة العزل الحراري والمائي يتم حمايتها بصب طبقة خرسانة على أن يتم التأكد من ضبط الميول قبل صب طبقة الخرسانة.</a:t>
            </a:r>
            <a:br>
              <a:rPr lang="ar-SA" altLang="en-US" b="1" smtClean="0">
                <a:ea typeface="Majalla UI"/>
              </a:rPr>
            </a:br>
            <a:endParaRPr lang="ar-EG" altLang="en-US" smtClean="0">
              <a:ea typeface="Majalla UI"/>
            </a:endParaRP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928813"/>
            <a:ext cx="4495800" cy="450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990600"/>
            <a:ext cx="6096000" cy="685800"/>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r" fontAlgn="auto">
              <a:spcAft>
                <a:spcPts val="0"/>
              </a:spcAft>
              <a:defRPr/>
            </a:pPr>
            <a:r>
              <a:rPr lang="ar-EG" dirty="0" smtClean="0">
                <a:solidFill>
                  <a:srgbClr val="00B050"/>
                </a:solidFill>
              </a:rPr>
              <a:t> مزايا العزل الحراري : </a:t>
            </a:r>
            <a:endParaRPr lang="en-US" dirty="0">
              <a:solidFill>
                <a:srgbClr val="00B050"/>
              </a:solidFill>
            </a:endParaRPr>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pPr marL="274320" indent="-274320" algn="r" rtl="1" fontAlgn="auto">
              <a:spcAft>
                <a:spcPts val="0"/>
              </a:spcAft>
              <a:buClr>
                <a:schemeClr val="accent3"/>
              </a:buClr>
              <a:buFont typeface="Wingdings 2"/>
              <a:buChar char=""/>
              <a:defRPr/>
            </a:pPr>
            <a:endParaRPr lang="ar-EG" dirty="0" smtClean="0">
              <a:solidFill>
                <a:srgbClr val="0070C0"/>
              </a:solidFill>
            </a:endParaRPr>
          </a:p>
          <a:p>
            <a:pPr marL="274320" indent="-274320" algn="r" rtl="1" fontAlgn="auto">
              <a:spcAft>
                <a:spcPts val="0"/>
              </a:spcAft>
              <a:buClr>
                <a:schemeClr val="accent3"/>
              </a:buClr>
              <a:buFont typeface="Wingdings 2"/>
              <a:buChar char=""/>
              <a:defRPr/>
            </a:pPr>
            <a:r>
              <a:rPr lang="en-US" dirty="0" err="1" smtClean="0">
                <a:solidFill>
                  <a:srgbClr val="0070C0"/>
                </a:solidFill>
              </a:rPr>
              <a:t>الترشيد</a:t>
            </a:r>
            <a:r>
              <a:rPr lang="en-US" dirty="0" smtClean="0">
                <a:solidFill>
                  <a:srgbClr val="0070C0"/>
                </a:solidFill>
              </a:rPr>
              <a:t> </a:t>
            </a:r>
            <a:r>
              <a:rPr lang="en-US" dirty="0" err="1" smtClean="0">
                <a:solidFill>
                  <a:srgbClr val="0070C0"/>
                </a:solidFill>
              </a:rPr>
              <a:t>في</a:t>
            </a:r>
            <a:r>
              <a:rPr lang="en-US" dirty="0" smtClean="0">
                <a:solidFill>
                  <a:srgbClr val="0070C0"/>
                </a:solidFill>
              </a:rPr>
              <a:t> </a:t>
            </a:r>
            <a:r>
              <a:rPr lang="en-US" dirty="0" err="1" smtClean="0">
                <a:solidFill>
                  <a:srgbClr val="0070C0"/>
                </a:solidFill>
              </a:rPr>
              <a:t>استهلاك</a:t>
            </a:r>
            <a:r>
              <a:rPr lang="en-US" dirty="0" smtClean="0">
                <a:solidFill>
                  <a:srgbClr val="0070C0"/>
                </a:solidFill>
              </a:rPr>
              <a:t> </a:t>
            </a:r>
            <a:r>
              <a:rPr lang="en-US" dirty="0" err="1" smtClean="0">
                <a:solidFill>
                  <a:srgbClr val="0070C0"/>
                </a:solidFill>
              </a:rPr>
              <a:t>الطاقة</a:t>
            </a:r>
            <a:r>
              <a:rPr lang="en-US" dirty="0" smtClean="0">
                <a:solidFill>
                  <a:srgbClr val="0070C0"/>
                </a:solidFill>
              </a:rPr>
              <a:t> </a:t>
            </a:r>
            <a:r>
              <a:rPr lang="en-US" dirty="0" err="1" smtClean="0">
                <a:solidFill>
                  <a:srgbClr val="0070C0"/>
                </a:solidFill>
              </a:rPr>
              <a:t>الكهربائية</a:t>
            </a:r>
            <a:r>
              <a:rPr lang="en-US" dirty="0" smtClean="0">
                <a:solidFill>
                  <a:srgbClr val="0070C0"/>
                </a:solidFill>
              </a:rPr>
              <a:t> ، </a:t>
            </a:r>
            <a:r>
              <a:rPr lang="en-US" dirty="0" err="1" smtClean="0">
                <a:solidFill>
                  <a:srgbClr val="0070C0"/>
                </a:solidFill>
              </a:rPr>
              <a:t>حيث</a:t>
            </a:r>
            <a:r>
              <a:rPr lang="en-US" dirty="0" smtClean="0">
                <a:solidFill>
                  <a:srgbClr val="0070C0"/>
                </a:solidFill>
              </a:rPr>
              <a:t> </a:t>
            </a:r>
            <a:r>
              <a:rPr lang="en-US" dirty="0" err="1" smtClean="0">
                <a:solidFill>
                  <a:srgbClr val="0070C0"/>
                </a:solidFill>
              </a:rPr>
              <a:t>أثبتت</a:t>
            </a:r>
            <a:r>
              <a:rPr lang="en-US" dirty="0" smtClean="0">
                <a:solidFill>
                  <a:srgbClr val="0070C0"/>
                </a:solidFill>
              </a:rPr>
              <a:t> </a:t>
            </a:r>
            <a:r>
              <a:rPr lang="en-US" dirty="0" err="1" smtClean="0">
                <a:solidFill>
                  <a:srgbClr val="0070C0"/>
                </a:solidFill>
              </a:rPr>
              <a:t>التجارب</a:t>
            </a:r>
            <a:r>
              <a:rPr lang="en-US" dirty="0" smtClean="0">
                <a:solidFill>
                  <a:srgbClr val="0070C0"/>
                </a:solidFill>
              </a:rPr>
              <a:t> </a:t>
            </a:r>
            <a:r>
              <a:rPr lang="en-US" dirty="0" err="1" smtClean="0">
                <a:solidFill>
                  <a:srgbClr val="0070C0"/>
                </a:solidFill>
              </a:rPr>
              <a:t>العلمية</a:t>
            </a:r>
            <a:r>
              <a:rPr lang="en-US" dirty="0" smtClean="0">
                <a:solidFill>
                  <a:srgbClr val="0070C0"/>
                </a:solidFill>
              </a:rPr>
              <a:t> </a:t>
            </a:r>
            <a:r>
              <a:rPr lang="en-US" dirty="0" err="1" smtClean="0">
                <a:solidFill>
                  <a:srgbClr val="0070C0"/>
                </a:solidFill>
              </a:rPr>
              <a:t>أن</a:t>
            </a:r>
            <a:r>
              <a:rPr lang="en-US" dirty="0" smtClean="0">
                <a:solidFill>
                  <a:srgbClr val="0070C0"/>
                </a:solidFill>
              </a:rPr>
              <a:t> </a:t>
            </a:r>
            <a:r>
              <a:rPr lang="en-US" dirty="0" err="1" smtClean="0">
                <a:solidFill>
                  <a:srgbClr val="0070C0"/>
                </a:solidFill>
              </a:rPr>
              <a:t>تطبيق</a:t>
            </a:r>
            <a:r>
              <a:rPr lang="en-US" dirty="0" smtClean="0">
                <a:solidFill>
                  <a:srgbClr val="0070C0"/>
                </a:solidFill>
              </a:rPr>
              <a:t> </a:t>
            </a:r>
            <a:r>
              <a:rPr lang="en-US" dirty="0" err="1" smtClean="0">
                <a:solidFill>
                  <a:srgbClr val="0070C0"/>
                </a:solidFill>
              </a:rPr>
              <a:t>استخدام</a:t>
            </a:r>
            <a:r>
              <a:rPr lang="en-US" dirty="0" smtClean="0">
                <a:solidFill>
                  <a:srgbClr val="0070C0"/>
                </a:solidFill>
              </a:rPr>
              <a:t> </a:t>
            </a:r>
            <a:r>
              <a:rPr lang="en-US" dirty="0" err="1" smtClean="0">
                <a:solidFill>
                  <a:srgbClr val="0070C0"/>
                </a:solidFill>
              </a:rPr>
              <a:t>العزل</a:t>
            </a:r>
            <a:r>
              <a:rPr lang="en-US" dirty="0" smtClean="0">
                <a:solidFill>
                  <a:srgbClr val="0070C0"/>
                </a:solidFill>
              </a:rPr>
              <a:t> </a:t>
            </a:r>
            <a:r>
              <a:rPr lang="en-US" dirty="0" err="1" smtClean="0">
                <a:solidFill>
                  <a:srgbClr val="0070C0"/>
                </a:solidFill>
              </a:rPr>
              <a:t>الحراري</a:t>
            </a:r>
            <a:r>
              <a:rPr lang="en-US" dirty="0" smtClean="0">
                <a:solidFill>
                  <a:srgbClr val="0070C0"/>
                </a:solidFill>
              </a:rPr>
              <a:t> </a:t>
            </a:r>
            <a:r>
              <a:rPr lang="en-US" dirty="0" err="1" smtClean="0">
                <a:solidFill>
                  <a:srgbClr val="0070C0"/>
                </a:solidFill>
              </a:rPr>
              <a:t>في</a:t>
            </a:r>
            <a:r>
              <a:rPr lang="en-US" dirty="0" smtClean="0">
                <a:solidFill>
                  <a:srgbClr val="0070C0"/>
                </a:solidFill>
              </a:rPr>
              <a:t> </a:t>
            </a:r>
            <a:r>
              <a:rPr lang="en-US" dirty="0" err="1" smtClean="0">
                <a:solidFill>
                  <a:srgbClr val="0070C0"/>
                </a:solidFill>
              </a:rPr>
              <a:t>المباني</a:t>
            </a:r>
            <a:r>
              <a:rPr lang="en-US" dirty="0" smtClean="0">
                <a:solidFill>
                  <a:srgbClr val="0070C0"/>
                </a:solidFill>
              </a:rPr>
              <a:t> </a:t>
            </a:r>
            <a:r>
              <a:rPr lang="en-US" dirty="0" err="1" smtClean="0">
                <a:solidFill>
                  <a:srgbClr val="0070C0"/>
                </a:solidFill>
              </a:rPr>
              <a:t>السكنية</a:t>
            </a:r>
            <a:r>
              <a:rPr lang="en-US" dirty="0" smtClean="0">
                <a:solidFill>
                  <a:srgbClr val="0070C0"/>
                </a:solidFill>
              </a:rPr>
              <a:t> </a:t>
            </a:r>
            <a:r>
              <a:rPr lang="en-US" dirty="0" err="1" smtClean="0">
                <a:solidFill>
                  <a:srgbClr val="0070C0"/>
                </a:solidFill>
              </a:rPr>
              <a:t>والمنشآت</a:t>
            </a:r>
            <a:r>
              <a:rPr lang="en-US" dirty="0" smtClean="0">
                <a:solidFill>
                  <a:srgbClr val="0070C0"/>
                </a:solidFill>
              </a:rPr>
              <a:t> </a:t>
            </a:r>
            <a:r>
              <a:rPr lang="en-US" dirty="0" err="1" smtClean="0">
                <a:solidFill>
                  <a:srgbClr val="0070C0"/>
                </a:solidFill>
              </a:rPr>
              <a:t>الحكومية</a:t>
            </a:r>
            <a:r>
              <a:rPr lang="en-US" dirty="0" smtClean="0">
                <a:solidFill>
                  <a:srgbClr val="0070C0"/>
                </a:solidFill>
              </a:rPr>
              <a:t> </a:t>
            </a:r>
            <a:r>
              <a:rPr lang="en-US" dirty="0" err="1" smtClean="0">
                <a:solidFill>
                  <a:srgbClr val="0070C0"/>
                </a:solidFill>
              </a:rPr>
              <a:t>والتجارية</a:t>
            </a:r>
            <a:r>
              <a:rPr lang="en-US" dirty="0" smtClean="0">
                <a:solidFill>
                  <a:srgbClr val="0070C0"/>
                </a:solidFill>
              </a:rPr>
              <a:t> </a:t>
            </a:r>
            <a:r>
              <a:rPr lang="en-US" dirty="0" err="1" smtClean="0">
                <a:solidFill>
                  <a:srgbClr val="0070C0"/>
                </a:solidFill>
              </a:rPr>
              <a:t>والصناعية</a:t>
            </a:r>
            <a:r>
              <a:rPr lang="en-US" dirty="0" smtClean="0">
                <a:solidFill>
                  <a:srgbClr val="0070C0"/>
                </a:solidFill>
              </a:rPr>
              <a:t> يقلل من </a:t>
            </a:r>
            <a:r>
              <a:rPr lang="en-US" dirty="0" err="1" smtClean="0">
                <a:solidFill>
                  <a:srgbClr val="0070C0"/>
                </a:solidFill>
              </a:rPr>
              <a:t>الطاقة</a:t>
            </a:r>
            <a:r>
              <a:rPr lang="en-US" dirty="0" smtClean="0">
                <a:solidFill>
                  <a:srgbClr val="0070C0"/>
                </a:solidFill>
              </a:rPr>
              <a:t> </a:t>
            </a:r>
            <a:r>
              <a:rPr lang="en-US" dirty="0" err="1" smtClean="0">
                <a:solidFill>
                  <a:srgbClr val="0070C0"/>
                </a:solidFill>
              </a:rPr>
              <a:t>الكهربائية</a:t>
            </a:r>
            <a:r>
              <a:rPr lang="en-US" dirty="0" smtClean="0">
                <a:solidFill>
                  <a:srgbClr val="0070C0"/>
                </a:solidFill>
              </a:rPr>
              <a:t> </a:t>
            </a:r>
            <a:r>
              <a:rPr lang="en-US" dirty="0" err="1" smtClean="0">
                <a:solidFill>
                  <a:srgbClr val="0070C0"/>
                </a:solidFill>
              </a:rPr>
              <a:t>بمعدلات</a:t>
            </a:r>
            <a:r>
              <a:rPr lang="en-US" dirty="0" smtClean="0">
                <a:solidFill>
                  <a:srgbClr val="0070C0"/>
                </a:solidFill>
              </a:rPr>
              <a:t> </a:t>
            </a:r>
            <a:r>
              <a:rPr lang="en-US" dirty="0" err="1" smtClean="0">
                <a:solidFill>
                  <a:srgbClr val="0070C0"/>
                </a:solidFill>
              </a:rPr>
              <a:t>تصل</a:t>
            </a:r>
            <a:r>
              <a:rPr lang="en-US" dirty="0" smtClean="0">
                <a:solidFill>
                  <a:srgbClr val="0070C0"/>
                </a:solidFill>
              </a:rPr>
              <a:t> </a:t>
            </a:r>
            <a:r>
              <a:rPr lang="en-US" dirty="0" err="1" smtClean="0">
                <a:solidFill>
                  <a:srgbClr val="0070C0"/>
                </a:solidFill>
              </a:rPr>
              <a:t>إلى</a:t>
            </a:r>
            <a:r>
              <a:rPr lang="en-US" dirty="0" smtClean="0">
                <a:solidFill>
                  <a:srgbClr val="0070C0"/>
                </a:solidFill>
              </a:rPr>
              <a:t> </a:t>
            </a:r>
            <a:r>
              <a:rPr lang="en-US" dirty="0" err="1" smtClean="0">
                <a:solidFill>
                  <a:srgbClr val="0070C0"/>
                </a:solidFill>
              </a:rPr>
              <a:t>نسبة</a:t>
            </a:r>
            <a:r>
              <a:rPr lang="ar-EG" dirty="0" smtClean="0">
                <a:solidFill>
                  <a:srgbClr val="0070C0"/>
                </a:solidFill>
              </a:rPr>
              <a:t> </a:t>
            </a:r>
            <a:r>
              <a:rPr lang="en-US" dirty="0" smtClean="0">
                <a:solidFill>
                  <a:srgbClr val="0070C0"/>
                </a:solidFill>
              </a:rPr>
              <a:t>40% </a:t>
            </a:r>
            <a:r>
              <a:rPr lang="ar-EG" dirty="0" smtClean="0">
                <a:solidFill>
                  <a:srgbClr val="0070C0"/>
                </a:solidFill>
              </a:rPr>
              <a:t>.</a:t>
            </a:r>
          </a:p>
          <a:p>
            <a:pPr marL="274320" indent="-274320" algn="r" rtl="1" fontAlgn="auto">
              <a:spcAft>
                <a:spcPts val="0"/>
              </a:spcAft>
              <a:buClr>
                <a:schemeClr val="accent3"/>
              </a:buClr>
              <a:buFont typeface="Wingdings 2"/>
              <a:buChar char=""/>
              <a:defRPr/>
            </a:pPr>
            <a:endParaRPr lang="ar-EG" dirty="0" smtClean="0">
              <a:solidFill>
                <a:srgbClr val="0070C0"/>
              </a:solidFill>
            </a:endParaRPr>
          </a:p>
          <a:p>
            <a:pPr marL="274320" indent="-274320" algn="r" rtl="1" fontAlgn="auto">
              <a:spcAft>
                <a:spcPts val="0"/>
              </a:spcAft>
              <a:buClr>
                <a:schemeClr val="accent3"/>
              </a:buClr>
              <a:buFont typeface="Wingdings 2"/>
              <a:buChar char=""/>
              <a:defRPr/>
            </a:pPr>
            <a:r>
              <a:rPr lang="en-US" dirty="0" smtClean="0">
                <a:solidFill>
                  <a:srgbClr val="0070C0"/>
                </a:solidFill>
              </a:rPr>
              <a:t> </a:t>
            </a:r>
            <a:r>
              <a:rPr lang="en-US" dirty="0" err="1" smtClean="0">
                <a:solidFill>
                  <a:srgbClr val="0070C0"/>
                </a:solidFill>
              </a:rPr>
              <a:t>احتفاظ</a:t>
            </a:r>
            <a:r>
              <a:rPr lang="en-US" dirty="0" smtClean="0">
                <a:solidFill>
                  <a:srgbClr val="0070C0"/>
                </a:solidFill>
              </a:rPr>
              <a:t> </a:t>
            </a:r>
            <a:r>
              <a:rPr lang="en-US" dirty="0" err="1" smtClean="0">
                <a:solidFill>
                  <a:srgbClr val="0070C0"/>
                </a:solidFill>
              </a:rPr>
              <a:t>المبنى</a:t>
            </a:r>
            <a:r>
              <a:rPr lang="en-US" dirty="0" smtClean="0">
                <a:solidFill>
                  <a:srgbClr val="0070C0"/>
                </a:solidFill>
              </a:rPr>
              <a:t> </a:t>
            </a:r>
            <a:r>
              <a:rPr lang="en-US" dirty="0" err="1" smtClean="0">
                <a:solidFill>
                  <a:srgbClr val="0070C0"/>
                </a:solidFill>
              </a:rPr>
              <a:t>بدرجة</a:t>
            </a:r>
            <a:r>
              <a:rPr lang="en-US" dirty="0" smtClean="0">
                <a:solidFill>
                  <a:srgbClr val="0070C0"/>
                </a:solidFill>
              </a:rPr>
              <a:t> </a:t>
            </a:r>
            <a:r>
              <a:rPr lang="en-US" dirty="0" err="1" smtClean="0">
                <a:solidFill>
                  <a:srgbClr val="0070C0"/>
                </a:solidFill>
              </a:rPr>
              <a:t>الحرارة</a:t>
            </a:r>
            <a:r>
              <a:rPr lang="en-US" dirty="0" smtClean="0">
                <a:solidFill>
                  <a:srgbClr val="0070C0"/>
                </a:solidFill>
              </a:rPr>
              <a:t> </a:t>
            </a:r>
            <a:r>
              <a:rPr lang="en-US" dirty="0" err="1" smtClean="0">
                <a:solidFill>
                  <a:srgbClr val="0070C0"/>
                </a:solidFill>
              </a:rPr>
              <a:t>المناسبة</a:t>
            </a:r>
            <a:r>
              <a:rPr lang="en-US" dirty="0" smtClean="0">
                <a:solidFill>
                  <a:srgbClr val="0070C0"/>
                </a:solidFill>
              </a:rPr>
              <a:t> </a:t>
            </a:r>
            <a:r>
              <a:rPr lang="en-US" dirty="0" err="1" smtClean="0">
                <a:solidFill>
                  <a:srgbClr val="0070C0"/>
                </a:solidFill>
              </a:rPr>
              <a:t>لمدة</a:t>
            </a:r>
            <a:r>
              <a:rPr lang="en-US" dirty="0" smtClean="0">
                <a:solidFill>
                  <a:srgbClr val="0070C0"/>
                </a:solidFill>
              </a:rPr>
              <a:t> </a:t>
            </a:r>
            <a:r>
              <a:rPr lang="en-US" dirty="0" err="1" smtClean="0">
                <a:solidFill>
                  <a:srgbClr val="0070C0"/>
                </a:solidFill>
              </a:rPr>
              <a:t>طويلة</a:t>
            </a:r>
            <a:r>
              <a:rPr lang="en-US" dirty="0" smtClean="0">
                <a:solidFill>
                  <a:srgbClr val="0070C0"/>
                </a:solidFill>
              </a:rPr>
              <a:t> </a:t>
            </a:r>
            <a:r>
              <a:rPr lang="en-US" dirty="0" err="1" smtClean="0">
                <a:solidFill>
                  <a:srgbClr val="0070C0"/>
                </a:solidFill>
              </a:rPr>
              <a:t>دون</a:t>
            </a:r>
            <a:r>
              <a:rPr lang="en-US" dirty="0" smtClean="0">
                <a:solidFill>
                  <a:srgbClr val="0070C0"/>
                </a:solidFill>
              </a:rPr>
              <a:t> </a:t>
            </a:r>
            <a:r>
              <a:rPr lang="en-US" dirty="0" err="1" smtClean="0">
                <a:solidFill>
                  <a:srgbClr val="0070C0"/>
                </a:solidFill>
              </a:rPr>
              <a:t>الحاجة</a:t>
            </a:r>
            <a:r>
              <a:rPr lang="en-US" dirty="0" smtClean="0">
                <a:solidFill>
                  <a:srgbClr val="0070C0"/>
                </a:solidFill>
              </a:rPr>
              <a:t> </a:t>
            </a:r>
            <a:r>
              <a:rPr lang="en-US" dirty="0" err="1" smtClean="0">
                <a:solidFill>
                  <a:srgbClr val="0070C0"/>
                </a:solidFill>
              </a:rPr>
              <a:t>إلى</a:t>
            </a:r>
            <a:r>
              <a:rPr lang="en-US" dirty="0" smtClean="0">
                <a:solidFill>
                  <a:srgbClr val="0070C0"/>
                </a:solidFill>
              </a:rPr>
              <a:t> </a:t>
            </a:r>
            <a:r>
              <a:rPr lang="en-US" dirty="0" err="1" smtClean="0">
                <a:solidFill>
                  <a:srgbClr val="0070C0"/>
                </a:solidFill>
              </a:rPr>
              <a:t>تشغيل</a:t>
            </a:r>
            <a:r>
              <a:rPr lang="en-US" dirty="0" smtClean="0">
                <a:solidFill>
                  <a:srgbClr val="0070C0"/>
                </a:solidFill>
              </a:rPr>
              <a:t> </a:t>
            </a:r>
            <a:r>
              <a:rPr lang="en-US" dirty="0" err="1" smtClean="0">
                <a:solidFill>
                  <a:srgbClr val="0070C0"/>
                </a:solidFill>
              </a:rPr>
              <a:t>أجهزة</a:t>
            </a:r>
            <a:r>
              <a:rPr lang="en-US" dirty="0" smtClean="0">
                <a:solidFill>
                  <a:srgbClr val="0070C0"/>
                </a:solidFill>
              </a:rPr>
              <a:t> </a:t>
            </a:r>
            <a:r>
              <a:rPr lang="en-US" dirty="0" err="1" smtClean="0">
                <a:solidFill>
                  <a:srgbClr val="0070C0"/>
                </a:solidFill>
              </a:rPr>
              <a:t>التكييف</a:t>
            </a:r>
            <a:r>
              <a:rPr lang="en-US" dirty="0" smtClean="0">
                <a:solidFill>
                  <a:srgbClr val="0070C0"/>
                </a:solidFill>
              </a:rPr>
              <a:t> </a:t>
            </a:r>
            <a:r>
              <a:rPr lang="en-US" dirty="0" err="1" smtClean="0">
                <a:solidFill>
                  <a:srgbClr val="0070C0"/>
                </a:solidFill>
              </a:rPr>
              <a:t>لفترات</a:t>
            </a:r>
            <a:r>
              <a:rPr lang="en-US" dirty="0" smtClean="0">
                <a:solidFill>
                  <a:srgbClr val="0070C0"/>
                </a:solidFill>
              </a:rPr>
              <a:t> </a:t>
            </a:r>
            <a:r>
              <a:rPr lang="en-US" dirty="0" err="1" smtClean="0">
                <a:solidFill>
                  <a:srgbClr val="0070C0"/>
                </a:solidFill>
              </a:rPr>
              <a:t>زمنية</a:t>
            </a:r>
            <a:r>
              <a:rPr lang="en-US" dirty="0" smtClean="0">
                <a:solidFill>
                  <a:srgbClr val="0070C0"/>
                </a:solidFill>
              </a:rPr>
              <a:t> </a:t>
            </a:r>
            <a:r>
              <a:rPr lang="en-US" dirty="0" err="1" smtClean="0">
                <a:solidFill>
                  <a:srgbClr val="0070C0"/>
                </a:solidFill>
              </a:rPr>
              <a:t>طويلة</a:t>
            </a:r>
            <a:r>
              <a:rPr lang="en-US" dirty="0" smtClean="0">
                <a:solidFill>
                  <a:srgbClr val="0070C0"/>
                </a:solidFill>
              </a:rPr>
              <a:t> . </a:t>
            </a:r>
            <a:endParaRPr lang="ar-EG" dirty="0" smtClean="0">
              <a:solidFill>
                <a:srgbClr val="0070C0"/>
              </a:solidFill>
            </a:endParaRPr>
          </a:p>
          <a:p>
            <a:pPr marL="274320" indent="-274320" algn="r" rtl="1" fontAlgn="auto">
              <a:spcAft>
                <a:spcPts val="0"/>
              </a:spcAft>
              <a:buClr>
                <a:schemeClr val="accent3"/>
              </a:buClr>
              <a:buFont typeface="Wingdings 2"/>
              <a:buChar char=""/>
              <a:defRPr/>
            </a:pPr>
            <a:endParaRPr lang="ar-EG" dirty="0" smtClean="0">
              <a:solidFill>
                <a:srgbClr val="0070C0"/>
              </a:solidFill>
            </a:endParaRPr>
          </a:p>
          <a:p>
            <a:pPr marL="274320" indent="-274320" algn="r" rtl="1" fontAlgn="auto">
              <a:spcAft>
                <a:spcPts val="0"/>
              </a:spcAft>
              <a:buClr>
                <a:schemeClr val="accent3"/>
              </a:buClr>
              <a:buFont typeface="Wingdings 2"/>
              <a:buChar char=""/>
              <a:defRPr/>
            </a:pPr>
            <a:r>
              <a:rPr lang="en-US" dirty="0" smtClean="0">
                <a:solidFill>
                  <a:srgbClr val="0070C0"/>
                </a:solidFill>
              </a:rPr>
              <a:t> </a:t>
            </a:r>
            <a:r>
              <a:rPr lang="en-US" dirty="0" err="1" smtClean="0">
                <a:solidFill>
                  <a:srgbClr val="0070C0"/>
                </a:solidFill>
              </a:rPr>
              <a:t>يؤدي</a:t>
            </a:r>
            <a:r>
              <a:rPr lang="en-US" dirty="0" smtClean="0">
                <a:solidFill>
                  <a:srgbClr val="0070C0"/>
                </a:solidFill>
              </a:rPr>
              <a:t> </a:t>
            </a:r>
            <a:r>
              <a:rPr lang="en-US" dirty="0" err="1" smtClean="0">
                <a:solidFill>
                  <a:srgbClr val="0070C0"/>
                </a:solidFill>
              </a:rPr>
              <a:t>إلى</a:t>
            </a:r>
            <a:r>
              <a:rPr lang="en-US" dirty="0" smtClean="0">
                <a:solidFill>
                  <a:srgbClr val="0070C0"/>
                </a:solidFill>
              </a:rPr>
              <a:t> </a:t>
            </a:r>
            <a:r>
              <a:rPr lang="en-US" dirty="0" err="1" smtClean="0">
                <a:solidFill>
                  <a:srgbClr val="0070C0"/>
                </a:solidFill>
              </a:rPr>
              <a:t>استخدام</a:t>
            </a:r>
            <a:r>
              <a:rPr lang="en-US" dirty="0" smtClean="0">
                <a:solidFill>
                  <a:srgbClr val="0070C0"/>
                </a:solidFill>
              </a:rPr>
              <a:t> </a:t>
            </a:r>
            <a:r>
              <a:rPr lang="en-US" dirty="0" err="1" smtClean="0">
                <a:solidFill>
                  <a:srgbClr val="0070C0"/>
                </a:solidFill>
              </a:rPr>
              <a:t>أجهزة</a:t>
            </a:r>
            <a:r>
              <a:rPr lang="en-US" dirty="0" smtClean="0">
                <a:solidFill>
                  <a:srgbClr val="0070C0"/>
                </a:solidFill>
              </a:rPr>
              <a:t> </a:t>
            </a:r>
            <a:r>
              <a:rPr lang="en-US" dirty="0" err="1" smtClean="0">
                <a:solidFill>
                  <a:srgbClr val="0070C0"/>
                </a:solidFill>
              </a:rPr>
              <a:t>تكييف</a:t>
            </a:r>
            <a:r>
              <a:rPr lang="en-US" dirty="0" smtClean="0">
                <a:solidFill>
                  <a:srgbClr val="0070C0"/>
                </a:solidFill>
              </a:rPr>
              <a:t> </a:t>
            </a:r>
            <a:r>
              <a:rPr lang="en-US" dirty="0" err="1" smtClean="0">
                <a:solidFill>
                  <a:srgbClr val="0070C0"/>
                </a:solidFill>
              </a:rPr>
              <a:t>ذات</a:t>
            </a:r>
            <a:r>
              <a:rPr lang="en-US" dirty="0" smtClean="0">
                <a:solidFill>
                  <a:srgbClr val="0070C0"/>
                </a:solidFill>
              </a:rPr>
              <a:t> </a:t>
            </a:r>
            <a:r>
              <a:rPr lang="en-US" dirty="0" err="1" smtClean="0">
                <a:solidFill>
                  <a:srgbClr val="0070C0"/>
                </a:solidFill>
              </a:rPr>
              <a:t>قدرات</a:t>
            </a:r>
            <a:r>
              <a:rPr lang="en-US" dirty="0" smtClean="0">
                <a:solidFill>
                  <a:srgbClr val="0070C0"/>
                </a:solidFill>
              </a:rPr>
              <a:t> </a:t>
            </a:r>
            <a:r>
              <a:rPr lang="en-US" dirty="0" err="1" smtClean="0">
                <a:solidFill>
                  <a:srgbClr val="0070C0"/>
                </a:solidFill>
              </a:rPr>
              <a:t>صغيرة</a:t>
            </a:r>
            <a:r>
              <a:rPr lang="en-US" dirty="0" smtClean="0">
                <a:solidFill>
                  <a:srgbClr val="0070C0"/>
                </a:solidFill>
              </a:rPr>
              <a:t> ، </a:t>
            </a:r>
            <a:r>
              <a:rPr lang="en-US" dirty="0" err="1" smtClean="0">
                <a:solidFill>
                  <a:srgbClr val="0070C0"/>
                </a:solidFill>
              </a:rPr>
              <a:t>وبالتالي</a:t>
            </a:r>
            <a:r>
              <a:rPr lang="en-US" dirty="0" smtClean="0">
                <a:solidFill>
                  <a:srgbClr val="0070C0"/>
                </a:solidFill>
              </a:rPr>
              <a:t> </a:t>
            </a:r>
            <a:r>
              <a:rPr lang="en-US" dirty="0" err="1" smtClean="0">
                <a:solidFill>
                  <a:srgbClr val="0070C0"/>
                </a:solidFill>
              </a:rPr>
              <a:t>تقل</a:t>
            </a:r>
            <a:r>
              <a:rPr lang="en-US" dirty="0" smtClean="0">
                <a:solidFill>
                  <a:srgbClr val="0070C0"/>
                </a:solidFill>
              </a:rPr>
              <a:t> </a:t>
            </a:r>
            <a:r>
              <a:rPr lang="en-US" dirty="0" err="1" smtClean="0">
                <a:solidFill>
                  <a:srgbClr val="0070C0"/>
                </a:solidFill>
              </a:rPr>
              <a:t>تكاليف</a:t>
            </a:r>
            <a:r>
              <a:rPr lang="en-US" dirty="0" smtClean="0">
                <a:solidFill>
                  <a:srgbClr val="0070C0"/>
                </a:solidFill>
              </a:rPr>
              <a:t> </a:t>
            </a:r>
            <a:r>
              <a:rPr lang="en-US" dirty="0" err="1" smtClean="0">
                <a:solidFill>
                  <a:srgbClr val="0070C0"/>
                </a:solidFill>
              </a:rPr>
              <a:t>استهلاك</a:t>
            </a:r>
            <a:r>
              <a:rPr lang="en-US" dirty="0" smtClean="0">
                <a:solidFill>
                  <a:srgbClr val="0070C0"/>
                </a:solidFill>
              </a:rPr>
              <a:t> </a:t>
            </a:r>
            <a:r>
              <a:rPr lang="en-US" dirty="0" err="1" smtClean="0">
                <a:solidFill>
                  <a:srgbClr val="0070C0"/>
                </a:solidFill>
              </a:rPr>
              <a:t>الطاقة</a:t>
            </a:r>
            <a:r>
              <a:rPr lang="en-US" dirty="0" smtClean="0">
                <a:solidFill>
                  <a:srgbClr val="0070C0"/>
                </a:solidFill>
              </a:rPr>
              <a:t> </a:t>
            </a:r>
            <a:r>
              <a:rPr lang="en-US" dirty="0" err="1" smtClean="0">
                <a:solidFill>
                  <a:srgbClr val="0070C0"/>
                </a:solidFill>
              </a:rPr>
              <a:t>والأجهزة</a:t>
            </a:r>
            <a:r>
              <a:rPr lang="en-US" dirty="0" smtClean="0">
                <a:solidFill>
                  <a:srgbClr val="0070C0"/>
                </a:solidFill>
              </a:rPr>
              <a:t> </a:t>
            </a:r>
            <a:r>
              <a:rPr lang="en-US" dirty="0" err="1" smtClean="0">
                <a:solidFill>
                  <a:srgbClr val="0070C0"/>
                </a:solidFill>
              </a:rPr>
              <a:t>المستخدمة</a:t>
            </a:r>
            <a:r>
              <a:rPr lang="en-US" dirty="0" smtClean="0">
                <a:solidFill>
                  <a:srgbClr val="0070C0"/>
                </a:solidFill>
              </a:rPr>
              <a:t> . </a:t>
            </a:r>
            <a:endParaRPr lang="ar-EG" dirty="0" smtClean="0">
              <a:solidFill>
                <a:srgbClr val="0070C0"/>
              </a:solidFill>
            </a:endParaRPr>
          </a:p>
          <a:p>
            <a:pPr marL="274320" indent="-274320" algn="r" rtl="1" fontAlgn="auto">
              <a:spcAft>
                <a:spcPts val="0"/>
              </a:spcAft>
              <a:buClr>
                <a:schemeClr val="accent3"/>
              </a:buClr>
              <a:buFont typeface="Wingdings 2"/>
              <a:buChar char=""/>
              <a:defRPr/>
            </a:pPr>
            <a:endParaRPr lang="ar-EG" dirty="0" smtClean="0">
              <a:solidFill>
                <a:srgbClr val="0070C0"/>
              </a:solidFill>
            </a:endParaRPr>
          </a:p>
          <a:p>
            <a:pPr marL="274320" indent="-274320" algn="r" rtl="1" fontAlgn="auto">
              <a:spcAft>
                <a:spcPts val="0"/>
              </a:spcAft>
              <a:buClr>
                <a:schemeClr val="accent3"/>
              </a:buClr>
              <a:buFont typeface="Wingdings 2"/>
              <a:buChar char=""/>
              <a:defRPr/>
            </a:pPr>
            <a:r>
              <a:rPr lang="en-US" dirty="0" err="1" smtClean="0">
                <a:solidFill>
                  <a:srgbClr val="0070C0"/>
                </a:solidFill>
              </a:rPr>
              <a:t>رفع</a:t>
            </a:r>
            <a:r>
              <a:rPr lang="en-US" dirty="0" smtClean="0">
                <a:solidFill>
                  <a:srgbClr val="0070C0"/>
                </a:solidFill>
              </a:rPr>
              <a:t> </a:t>
            </a:r>
            <a:r>
              <a:rPr lang="en-US" dirty="0" err="1" smtClean="0">
                <a:solidFill>
                  <a:srgbClr val="0070C0"/>
                </a:solidFill>
              </a:rPr>
              <a:t>مستوى</a:t>
            </a:r>
            <a:r>
              <a:rPr lang="en-US" dirty="0" smtClean="0">
                <a:solidFill>
                  <a:srgbClr val="0070C0"/>
                </a:solidFill>
              </a:rPr>
              <a:t> </a:t>
            </a:r>
            <a:r>
              <a:rPr lang="en-US" dirty="0" err="1" smtClean="0">
                <a:solidFill>
                  <a:srgbClr val="0070C0"/>
                </a:solidFill>
              </a:rPr>
              <a:t>الراحة</a:t>
            </a:r>
            <a:r>
              <a:rPr lang="en-US" dirty="0" smtClean="0">
                <a:solidFill>
                  <a:srgbClr val="0070C0"/>
                </a:solidFill>
              </a:rPr>
              <a:t> </a:t>
            </a:r>
            <a:r>
              <a:rPr lang="en-US" dirty="0" err="1" smtClean="0">
                <a:solidFill>
                  <a:srgbClr val="0070C0"/>
                </a:solidFill>
              </a:rPr>
              <a:t>لمستخدمي</a:t>
            </a:r>
            <a:r>
              <a:rPr lang="en-US" dirty="0" smtClean="0">
                <a:solidFill>
                  <a:srgbClr val="0070C0"/>
                </a:solidFill>
              </a:rPr>
              <a:t> </a:t>
            </a:r>
            <a:r>
              <a:rPr lang="en-US" dirty="0" err="1" smtClean="0">
                <a:solidFill>
                  <a:srgbClr val="0070C0"/>
                </a:solidFill>
              </a:rPr>
              <a:t>المبنى</a:t>
            </a:r>
            <a:r>
              <a:rPr lang="en-US" dirty="0" smtClean="0">
                <a:solidFill>
                  <a:srgbClr val="0070C0"/>
                </a:solidFill>
              </a:rPr>
              <a:t> . </a:t>
            </a:r>
            <a:br>
              <a:rPr lang="en-US" dirty="0" smtClean="0">
                <a:solidFill>
                  <a:srgbClr val="0070C0"/>
                </a:solidFill>
              </a:rPr>
            </a:br>
            <a:endParaRPr lang="en-US" dirty="0">
              <a:solidFill>
                <a:srgbClr val="0070C0"/>
              </a:solidFill>
            </a:endParaRPr>
          </a:p>
        </p:txBody>
      </p:sp>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229600" cy="5715000"/>
          </a:xfrm>
        </p:spPr>
        <p:txBody>
          <a:bodyPr>
            <a:normAutofit lnSpcReduction="10000"/>
          </a:bodyPr>
          <a:lstStyle/>
          <a:p>
            <a:pPr marL="274320" indent="-274320" algn="just" rtl="1" fontAlgn="auto">
              <a:spcAft>
                <a:spcPts val="0"/>
              </a:spcAft>
              <a:buClr>
                <a:schemeClr val="accent3"/>
              </a:buClr>
              <a:buFont typeface="Wingdings 2"/>
              <a:buChar char=""/>
              <a:defRPr/>
            </a:pPr>
            <a:r>
              <a:rPr lang="en-US" dirty="0" smtClean="0">
                <a:solidFill>
                  <a:srgbClr val="0070C0"/>
                </a:solidFill>
              </a:rPr>
              <a:t> يقلل من </a:t>
            </a:r>
            <a:r>
              <a:rPr lang="en-US" dirty="0" err="1" smtClean="0">
                <a:solidFill>
                  <a:srgbClr val="0070C0"/>
                </a:solidFill>
              </a:rPr>
              <a:t>استخدام</a:t>
            </a:r>
            <a:r>
              <a:rPr lang="en-US" dirty="0" smtClean="0">
                <a:solidFill>
                  <a:srgbClr val="0070C0"/>
                </a:solidFill>
              </a:rPr>
              <a:t> </a:t>
            </a:r>
            <a:r>
              <a:rPr lang="en-US" dirty="0" err="1" smtClean="0">
                <a:solidFill>
                  <a:srgbClr val="0070C0"/>
                </a:solidFill>
              </a:rPr>
              <a:t>أجهزة</a:t>
            </a:r>
            <a:r>
              <a:rPr lang="en-US" dirty="0" smtClean="0">
                <a:solidFill>
                  <a:srgbClr val="0070C0"/>
                </a:solidFill>
              </a:rPr>
              <a:t> </a:t>
            </a:r>
            <a:r>
              <a:rPr lang="en-US" dirty="0" err="1" smtClean="0">
                <a:solidFill>
                  <a:srgbClr val="0070C0"/>
                </a:solidFill>
              </a:rPr>
              <a:t>التكييف</a:t>
            </a:r>
            <a:r>
              <a:rPr lang="en-US" dirty="0" smtClean="0">
                <a:solidFill>
                  <a:srgbClr val="0070C0"/>
                </a:solidFill>
              </a:rPr>
              <a:t> </a:t>
            </a:r>
            <a:r>
              <a:rPr lang="en-US" dirty="0" err="1" smtClean="0">
                <a:solidFill>
                  <a:srgbClr val="0070C0"/>
                </a:solidFill>
              </a:rPr>
              <a:t>مما</a:t>
            </a:r>
            <a:r>
              <a:rPr lang="en-US" dirty="0" smtClean="0">
                <a:solidFill>
                  <a:srgbClr val="0070C0"/>
                </a:solidFill>
              </a:rPr>
              <a:t> يقلل من </a:t>
            </a:r>
            <a:r>
              <a:rPr lang="en-US" dirty="0" err="1" smtClean="0">
                <a:solidFill>
                  <a:srgbClr val="0070C0"/>
                </a:solidFill>
              </a:rPr>
              <a:t>التأثير</a:t>
            </a:r>
            <a:r>
              <a:rPr lang="en-US" dirty="0" smtClean="0">
                <a:solidFill>
                  <a:srgbClr val="0070C0"/>
                </a:solidFill>
              </a:rPr>
              <a:t> </a:t>
            </a:r>
            <a:r>
              <a:rPr lang="en-US" dirty="0" err="1" smtClean="0">
                <a:solidFill>
                  <a:srgbClr val="0070C0"/>
                </a:solidFill>
              </a:rPr>
              <a:t>الصحي</a:t>
            </a:r>
            <a:r>
              <a:rPr lang="en-US" dirty="0" smtClean="0">
                <a:solidFill>
                  <a:srgbClr val="0070C0"/>
                </a:solidFill>
              </a:rPr>
              <a:t> </a:t>
            </a:r>
            <a:r>
              <a:rPr lang="en-US" dirty="0" err="1" smtClean="0">
                <a:solidFill>
                  <a:srgbClr val="0070C0"/>
                </a:solidFill>
              </a:rPr>
              <a:t>والنفسي</a:t>
            </a:r>
            <a:r>
              <a:rPr lang="en-US" dirty="0" smtClean="0">
                <a:solidFill>
                  <a:srgbClr val="0070C0"/>
                </a:solidFill>
              </a:rPr>
              <a:t> </a:t>
            </a:r>
            <a:r>
              <a:rPr lang="en-US" dirty="0" err="1" smtClean="0">
                <a:solidFill>
                  <a:srgbClr val="0070C0"/>
                </a:solidFill>
              </a:rPr>
              <a:t>على</a:t>
            </a:r>
            <a:r>
              <a:rPr lang="en-US" dirty="0" smtClean="0">
                <a:solidFill>
                  <a:srgbClr val="0070C0"/>
                </a:solidFill>
              </a:rPr>
              <a:t> </a:t>
            </a:r>
            <a:r>
              <a:rPr lang="en-US" dirty="0" err="1" smtClean="0">
                <a:solidFill>
                  <a:srgbClr val="0070C0"/>
                </a:solidFill>
              </a:rPr>
              <a:t>الإنسان</a:t>
            </a:r>
            <a:r>
              <a:rPr lang="en-US" dirty="0" smtClean="0">
                <a:solidFill>
                  <a:srgbClr val="0070C0"/>
                </a:solidFill>
              </a:rPr>
              <a:t> </a:t>
            </a:r>
            <a:r>
              <a:rPr lang="en-US" dirty="0" err="1" smtClean="0">
                <a:solidFill>
                  <a:srgbClr val="0070C0"/>
                </a:solidFill>
              </a:rPr>
              <a:t>بسبب</a:t>
            </a:r>
            <a:r>
              <a:rPr lang="en-US" dirty="0" smtClean="0">
                <a:solidFill>
                  <a:srgbClr val="0070C0"/>
                </a:solidFill>
              </a:rPr>
              <a:t> </a:t>
            </a:r>
            <a:r>
              <a:rPr lang="en-US" dirty="0" err="1" smtClean="0">
                <a:solidFill>
                  <a:srgbClr val="0070C0"/>
                </a:solidFill>
              </a:rPr>
              <a:t>الضوضاء</a:t>
            </a:r>
            <a:r>
              <a:rPr lang="en-US" dirty="0" smtClean="0">
                <a:solidFill>
                  <a:srgbClr val="0070C0"/>
                </a:solidFill>
              </a:rPr>
              <a:t> </a:t>
            </a:r>
            <a:r>
              <a:rPr lang="en-US" dirty="0" err="1" smtClean="0">
                <a:solidFill>
                  <a:srgbClr val="0070C0"/>
                </a:solidFill>
              </a:rPr>
              <a:t>الناتجة</a:t>
            </a:r>
            <a:r>
              <a:rPr lang="en-US" dirty="0" smtClean="0">
                <a:solidFill>
                  <a:srgbClr val="0070C0"/>
                </a:solidFill>
              </a:rPr>
              <a:t> </a:t>
            </a:r>
            <a:r>
              <a:rPr lang="en-US" dirty="0" err="1" smtClean="0">
                <a:solidFill>
                  <a:srgbClr val="0070C0"/>
                </a:solidFill>
              </a:rPr>
              <a:t>عن</a:t>
            </a:r>
            <a:r>
              <a:rPr lang="en-US" dirty="0" smtClean="0">
                <a:solidFill>
                  <a:srgbClr val="0070C0"/>
                </a:solidFill>
              </a:rPr>
              <a:t> </a:t>
            </a:r>
            <a:r>
              <a:rPr lang="en-US" dirty="0" err="1" smtClean="0">
                <a:solidFill>
                  <a:srgbClr val="0070C0"/>
                </a:solidFill>
              </a:rPr>
              <a:t>التشغيل</a:t>
            </a:r>
            <a:r>
              <a:rPr lang="en-US" dirty="0" smtClean="0">
                <a:solidFill>
                  <a:srgbClr val="0070C0"/>
                </a:solidFill>
              </a:rPr>
              <a:t> </a:t>
            </a:r>
            <a:r>
              <a:rPr lang="en-US" dirty="0" err="1" smtClean="0">
                <a:solidFill>
                  <a:srgbClr val="0070C0"/>
                </a:solidFill>
              </a:rPr>
              <a:t>لتلك</a:t>
            </a:r>
            <a:r>
              <a:rPr lang="en-US" dirty="0" smtClean="0">
                <a:solidFill>
                  <a:srgbClr val="0070C0"/>
                </a:solidFill>
              </a:rPr>
              <a:t> </a:t>
            </a:r>
            <a:r>
              <a:rPr lang="en-US" dirty="0" err="1" smtClean="0">
                <a:solidFill>
                  <a:srgbClr val="0070C0"/>
                </a:solidFill>
              </a:rPr>
              <a:t>الأجهزة</a:t>
            </a:r>
            <a:r>
              <a:rPr lang="en-US" dirty="0" smtClean="0">
                <a:solidFill>
                  <a:srgbClr val="0070C0"/>
                </a:solidFill>
              </a:rPr>
              <a:t> </a:t>
            </a:r>
            <a:r>
              <a:rPr lang="ar-EG" dirty="0" smtClean="0">
                <a:solidFill>
                  <a:srgbClr val="0070C0"/>
                </a:solidFill>
              </a:rPr>
              <a:t>.</a:t>
            </a:r>
          </a:p>
          <a:p>
            <a:pPr marL="274320" indent="-274320" algn="just" rtl="1" fontAlgn="auto">
              <a:spcAft>
                <a:spcPts val="0"/>
              </a:spcAft>
              <a:buClr>
                <a:schemeClr val="accent3"/>
              </a:buClr>
              <a:buFont typeface="Wingdings 2"/>
              <a:buChar char=""/>
              <a:defRPr/>
            </a:pPr>
            <a:endParaRPr lang="ar-EG" dirty="0" smtClean="0">
              <a:solidFill>
                <a:srgbClr val="0070C0"/>
              </a:solidFill>
            </a:endParaRPr>
          </a:p>
          <a:p>
            <a:pPr marL="274320" indent="-274320" algn="just" rtl="1" fontAlgn="auto">
              <a:spcAft>
                <a:spcPts val="0"/>
              </a:spcAft>
              <a:buClr>
                <a:schemeClr val="accent3"/>
              </a:buClr>
              <a:buFont typeface="Wingdings 2"/>
              <a:buChar char=""/>
              <a:defRPr/>
            </a:pPr>
            <a:r>
              <a:rPr lang="en-US" dirty="0" err="1" smtClean="0">
                <a:solidFill>
                  <a:srgbClr val="0070C0"/>
                </a:solidFill>
              </a:rPr>
              <a:t>يعمل</a:t>
            </a:r>
            <a:r>
              <a:rPr lang="en-US" dirty="0" smtClean="0">
                <a:solidFill>
                  <a:srgbClr val="0070C0"/>
                </a:solidFill>
              </a:rPr>
              <a:t> </a:t>
            </a:r>
            <a:r>
              <a:rPr lang="en-US" dirty="0" err="1" smtClean="0">
                <a:solidFill>
                  <a:srgbClr val="0070C0"/>
                </a:solidFill>
              </a:rPr>
              <a:t>العزل</a:t>
            </a:r>
            <a:r>
              <a:rPr lang="en-US" dirty="0" smtClean="0">
                <a:solidFill>
                  <a:srgbClr val="0070C0"/>
                </a:solidFill>
              </a:rPr>
              <a:t> </a:t>
            </a:r>
            <a:r>
              <a:rPr lang="en-US" dirty="0" err="1" smtClean="0">
                <a:solidFill>
                  <a:srgbClr val="0070C0"/>
                </a:solidFill>
              </a:rPr>
              <a:t>الحراري</a:t>
            </a:r>
            <a:r>
              <a:rPr lang="en-US" dirty="0" smtClean="0">
                <a:solidFill>
                  <a:srgbClr val="0070C0"/>
                </a:solidFill>
              </a:rPr>
              <a:t> </a:t>
            </a:r>
            <a:r>
              <a:rPr lang="en-US" dirty="0" err="1" smtClean="0">
                <a:solidFill>
                  <a:srgbClr val="0070C0"/>
                </a:solidFill>
              </a:rPr>
              <a:t>على</a:t>
            </a:r>
            <a:r>
              <a:rPr lang="en-US" dirty="0" smtClean="0">
                <a:solidFill>
                  <a:srgbClr val="0070C0"/>
                </a:solidFill>
              </a:rPr>
              <a:t> </a:t>
            </a:r>
            <a:r>
              <a:rPr lang="en-US" dirty="0" err="1" smtClean="0">
                <a:solidFill>
                  <a:srgbClr val="0070C0"/>
                </a:solidFill>
              </a:rPr>
              <a:t>حماية</a:t>
            </a:r>
            <a:r>
              <a:rPr lang="en-US" dirty="0" smtClean="0">
                <a:solidFill>
                  <a:srgbClr val="0070C0"/>
                </a:solidFill>
              </a:rPr>
              <a:t> </a:t>
            </a:r>
            <a:r>
              <a:rPr lang="en-US" dirty="0" err="1" smtClean="0">
                <a:solidFill>
                  <a:srgbClr val="0070C0"/>
                </a:solidFill>
              </a:rPr>
              <a:t>وسلامة</a:t>
            </a:r>
            <a:r>
              <a:rPr lang="en-US" dirty="0" smtClean="0">
                <a:solidFill>
                  <a:srgbClr val="0070C0"/>
                </a:solidFill>
              </a:rPr>
              <a:t> </a:t>
            </a:r>
            <a:r>
              <a:rPr lang="en-US" dirty="0" err="1" smtClean="0">
                <a:solidFill>
                  <a:srgbClr val="0070C0"/>
                </a:solidFill>
              </a:rPr>
              <a:t>المبنى</a:t>
            </a:r>
            <a:r>
              <a:rPr lang="en-US" dirty="0" smtClean="0">
                <a:solidFill>
                  <a:srgbClr val="0070C0"/>
                </a:solidFill>
              </a:rPr>
              <a:t> من </a:t>
            </a:r>
            <a:r>
              <a:rPr lang="en-US" dirty="0" err="1" smtClean="0">
                <a:solidFill>
                  <a:srgbClr val="0070C0"/>
                </a:solidFill>
              </a:rPr>
              <a:t>تغيرات</a:t>
            </a:r>
            <a:r>
              <a:rPr lang="en-US" dirty="0" smtClean="0">
                <a:solidFill>
                  <a:srgbClr val="0070C0"/>
                </a:solidFill>
              </a:rPr>
              <a:t> </a:t>
            </a:r>
            <a:r>
              <a:rPr lang="en-US" dirty="0" err="1" smtClean="0">
                <a:solidFill>
                  <a:srgbClr val="0070C0"/>
                </a:solidFill>
              </a:rPr>
              <a:t>الطقس</a:t>
            </a:r>
            <a:r>
              <a:rPr lang="en-US" dirty="0" smtClean="0">
                <a:solidFill>
                  <a:srgbClr val="0070C0"/>
                </a:solidFill>
              </a:rPr>
              <a:t> </a:t>
            </a:r>
            <a:r>
              <a:rPr lang="en-US" dirty="0" err="1" smtClean="0">
                <a:solidFill>
                  <a:srgbClr val="0070C0"/>
                </a:solidFill>
              </a:rPr>
              <a:t>والتقلبات</a:t>
            </a:r>
            <a:r>
              <a:rPr lang="en-US" dirty="0" smtClean="0">
                <a:solidFill>
                  <a:srgbClr val="0070C0"/>
                </a:solidFill>
              </a:rPr>
              <a:t> </a:t>
            </a:r>
            <a:r>
              <a:rPr lang="en-US" dirty="0" err="1" smtClean="0">
                <a:solidFill>
                  <a:srgbClr val="0070C0"/>
                </a:solidFill>
              </a:rPr>
              <a:t>الجوية</a:t>
            </a:r>
            <a:r>
              <a:rPr lang="en-US" dirty="0" smtClean="0">
                <a:solidFill>
                  <a:srgbClr val="0070C0"/>
                </a:solidFill>
              </a:rPr>
              <a:t> </a:t>
            </a:r>
            <a:r>
              <a:rPr lang="en-US" dirty="0" err="1" smtClean="0">
                <a:solidFill>
                  <a:srgbClr val="0070C0"/>
                </a:solidFill>
              </a:rPr>
              <a:t>حيث</a:t>
            </a:r>
            <a:r>
              <a:rPr lang="en-US" dirty="0" smtClean="0">
                <a:solidFill>
                  <a:srgbClr val="0070C0"/>
                </a:solidFill>
              </a:rPr>
              <a:t> </a:t>
            </a:r>
            <a:r>
              <a:rPr lang="en-US" dirty="0" err="1" smtClean="0">
                <a:solidFill>
                  <a:srgbClr val="0070C0"/>
                </a:solidFill>
              </a:rPr>
              <a:t>إن</a:t>
            </a:r>
            <a:r>
              <a:rPr lang="en-US" dirty="0" smtClean="0">
                <a:solidFill>
                  <a:srgbClr val="0070C0"/>
                </a:solidFill>
              </a:rPr>
              <a:t> </a:t>
            </a:r>
            <a:r>
              <a:rPr lang="en-US" dirty="0" err="1" smtClean="0">
                <a:solidFill>
                  <a:srgbClr val="0070C0"/>
                </a:solidFill>
              </a:rPr>
              <a:t>فرق</a:t>
            </a:r>
            <a:r>
              <a:rPr lang="en-US" dirty="0" smtClean="0">
                <a:solidFill>
                  <a:srgbClr val="0070C0"/>
                </a:solidFill>
              </a:rPr>
              <a:t> </a:t>
            </a:r>
            <a:r>
              <a:rPr lang="en-US" dirty="0" err="1" smtClean="0">
                <a:solidFill>
                  <a:srgbClr val="0070C0"/>
                </a:solidFill>
              </a:rPr>
              <a:t>درجات</a:t>
            </a:r>
            <a:r>
              <a:rPr lang="en-US" dirty="0" smtClean="0">
                <a:solidFill>
                  <a:srgbClr val="0070C0"/>
                </a:solidFill>
              </a:rPr>
              <a:t> </a:t>
            </a:r>
            <a:r>
              <a:rPr lang="en-US" dirty="0" err="1" smtClean="0">
                <a:solidFill>
                  <a:srgbClr val="0070C0"/>
                </a:solidFill>
              </a:rPr>
              <a:t>الحرارة</a:t>
            </a:r>
            <a:r>
              <a:rPr lang="en-US" dirty="0" smtClean="0">
                <a:solidFill>
                  <a:srgbClr val="0070C0"/>
                </a:solidFill>
              </a:rPr>
              <a:t> </a:t>
            </a:r>
            <a:r>
              <a:rPr lang="en-US" dirty="0" err="1" smtClean="0">
                <a:solidFill>
                  <a:srgbClr val="0070C0"/>
                </a:solidFill>
              </a:rPr>
              <a:t>الناتجة</a:t>
            </a:r>
            <a:r>
              <a:rPr lang="en-US" dirty="0" smtClean="0">
                <a:solidFill>
                  <a:srgbClr val="0070C0"/>
                </a:solidFill>
              </a:rPr>
              <a:t> </a:t>
            </a:r>
            <a:r>
              <a:rPr lang="en-US" dirty="0" err="1" smtClean="0">
                <a:solidFill>
                  <a:srgbClr val="0070C0"/>
                </a:solidFill>
              </a:rPr>
              <a:t>عن</a:t>
            </a:r>
            <a:r>
              <a:rPr lang="en-US" dirty="0" smtClean="0">
                <a:solidFill>
                  <a:srgbClr val="0070C0"/>
                </a:solidFill>
              </a:rPr>
              <a:t> </a:t>
            </a:r>
            <a:r>
              <a:rPr lang="en-US" dirty="0" err="1" smtClean="0">
                <a:solidFill>
                  <a:srgbClr val="0070C0"/>
                </a:solidFill>
              </a:rPr>
              <a:t>ارتفاع</a:t>
            </a:r>
            <a:r>
              <a:rPr lang="en-US" dirty="0" smtClean="0">
                <a:solidFill>
                  <a:srgbClr val="0070C0"/>
                </a:solidFill>
              </a:rPr>
              <a:t> </a:t>
            </a:r>
            <a:r>
              <a:rPr lang="en-US" dirty="0" err="1" smtClean="0">
                <a:solidFill>
                  <a:srgbClr val="0070C0"/>
                </a:solidFill>
              </a:rPr>
              <a:t>الحرارة</a:t>
            </a:r>
            <a:r>
              <a:rPr lang="en-US" dirty="0" smtClean="0">
                <a:solidFill>
                  <a:srgbClr val="0070C0"/>
                </a:solidFill>
              </a:rPr>
              <a:t> </a:t>
            </a:r>
            <a:r>
              <a:rPr lang="en-US" dirty="0" err="1" smtClean="0">
                <a:solidFill>
                  <a:srgbClr val="0070C0"/>
                </a:solidFill>
              </a:rPr>
              <a:t>بسبب</a:t>
            </a:r>
            <a:r>
              <a:rPr lang="en-US" dirty="0" smtClean="0">
                <a:solidFill>
                  <a:srgbClr val="0070C0"/>
                </a:solidFill>
              </a:rPr>
              <a:t> </a:t>
            </a:r>
            <a:r>
              <a:rPr lang="en-US" dirty="0" err="1" smtClean="0">
                <a:solidFill>
                  <a:srgbClr val="0070C0"/>
                </a:solidFill>
              </a:rPr>
              <a:t>أشعة</a:t>
            </a:r>
            <a:r>
              <a:rPr lang="en-US" dirty="0" smtClean="0">
                <a:solidFill>
                  <a:srgbClr val="0070C0"/>
                </a:solidFill>
              </a:rPr>
              <a:t> </a:t>
            </a:r>
            <a:r>
              <a:rPr lang="en-US" dirty="0" err="1" smtClean="0">
                <a:solidFill>
                  <a:srgbClr val="0070C0"/>
                </a:solidFill>
              </a:rPr>
              <a:t>الشمس</a:t>
            </a:r>
            <a:r>
              <a:rPr lang="en-US" dirty="0" smtClean="0">
                <a:solidFill>
                  <a:srgbClr val="0070C0"/>
                </a:solidFill>
              </a:rPr>
              <a:t> </a:t>
            </a:r>
            <a:r>
              <a:rPr lang="en-US" dirty="0" err="1" smtClean="0">
                <a:solidFill>
                  <a:srgbClr val="0070C0"/>
                </a:solidFill>
              </a:rPr>
              <a:t>نهاراً</a:t>
            </a:r>
            <a:r>
              <a:rPr lang="en-US" dirty="0" smtClean="0">
                <a:solidFill>
                  <a:srgbClr val="0070C0"/>
                </a:solidFill>
              </a:rPr>
              <a:t> ، </a:t>
            </a:r>
            <a:r>
              <a:rPr lang="en-US" dirty="0" err="1" smtClean="0">
                <a:solidFill>
                  <a:srgbClr val="0070C0"/>
                </a:solidFill>
              </a:rPr>
              <a:t>وانخفاض</a:t>
            </a:r>
            <a:r>
              <a:rPr lang="en-US" dirty="0" smtClean="0">
                <a:solidFill>
                  <a:srgbClr val="0070C0"/>
                </a:solidFill>
              </a:rPr>
              <a:t> </a:t>
            </a:r>
            <a:r>
              <a:rPr lang="en-US" dirty="0" err="1" smtClean="0">
                <a:solidFill>
                  <a:srgbClr val="0070C0"/>
                </a:solidFill>
              </a:rPr>
              <a:t>درجة</a:t>
            </a:r>
            <a:r>
              <a:rPr lang="en-US" dirty="0" smtClean="0">
                <a:solidFill>
                  <a:srgbClr val="0070C0"/>
                </a:solidFill>
              </a:rPr>
              <a:t> </a:t>
            </a:r>
            <a:r>
              <a:rPr lang="en-US" dirty="0" err="1" smtClean="0">
                <a:solidFill>
                  <a:srgbClr val="0070C0"/>
                </a:solidFill>
              </a:rPr>
              <a:t>الحرارة</a:t>
            </a:r>
            <a:r>
              <a:rPr lang="en-US" dirty="0" smtClean="0">
                <a:solidFill>
                  <a:srgbClr val="0070C0"/>
                </a:solidFill>
              </a:rPr>
              <a:t> </a:t>
            </a:r>
            <a:r>
              <a:rPr lang="en-US" dirty="0" err="1" smtClean="0">
                <a:solidFill>
                  <a:srgbClr val="0070C0"/>
                </a:solidFill>
              </a:rPr>
              <a:t>ليلاً</a:t>
            </a:r>
            <a:r>
              <a:rPr lang="en-US" dirty="0" smtClean="0">
                <a:solidFill>
                  <a:srgbClr val="0070C0"/>
                </a:solidFill>
              </a:rPr>
              <a:t> ، </a:t>
            </a:r>
            <a:r>
              <a:rPr lang="en-US" dirty="0" err="1" smtClean="0">
                <a:solidFill>
                  <a:srgbClr val="0070C0"/>
                </a:solidFill>
              </a:rPr>
              <a:t>وتكرار</a:t>
            </a:r>
            <a:r>
              <a:rPr lang="en-US" dirty="0" smtClean="0">
                <a:solidFill>
                  <a:srgbClr val="0070C0"/>
                </a:solidFill>
              </a:rPr>
              <a:t> </a:t>
            </a:r>
            <a:r>
              <a:rPr lang="en-US" dirty="0" err="1" smtClean="0">
                <a:solidFill>
                  <a:srgbClr val="0070C0"/>
                </a:solidFill>
              </a:rPr>
              <a:t>حدوث</a:t>
            </a:r>
            <a:r>
              <a:rPr lang="en-US" dirty="0" smtClean="0">
                <a:solidFill>
                  <a:srgbClr val="0070C0"/>
                </a:solidFill>
              </a:rPr>
              <a:t> </a:t>
            </a:r>
            <a:r>
              <a:rPr lang="en-US" dirty="0" err="1" smtClean="0">
                <a:solidFill>
                  <a:srgbClr val="0070C0"/>
                </a:solidFill>
              </a:rPr>
              <a:t>ذلك</a:t>
            </a:r>
            <a:r>
              <a:rPr lang="en-US" dirty="0" smtClean="0">
                <a:solidFill>
                  <a:srgbClr val="0070C0"/>
                </a:solidFill>
              </a:rPr>
              <a:t> </a:t>
            </a:r>
            <a:r>
              <a:rPr lang="en-US" dirty="0" err="1" smtClean="0">
                <a:solidFill>
                  <a:srgbClr val="0070C0"/>
                </a:solidFill>
              </a:rPr>
              <a:t>يؤدي</a:t>
            </a:r>
            <a:r>
              <a:rPr lang="en-US" dirty="0" smtClean="0">
                <a:solidFill>
                  <a:srgbClr val="0070C0"/>
                </a:solidFill>
              </a:rPr>
              <a:t> </a:t>
            </a:r>
            <a:r>
              <a:rPr lang="en-US" dirty="0" err="1" smtClean="0">
                <a:solidFill>
                  <a:srgbClr val="0070C0"/>
                </a:solidFill>
              </a:rPr>
              <a:t>إلى</a:t>
            </a:r>
            <a:r>
              <a:rPr lang="en-US" dirty="0" smtClean="0">
                <a:solidFill>
                  <a:srgbClr val="0070C0"/>
                </a:solidFill>
              </a:rPr>
              <a:t> </a:t>
            </a:r>
            <a:r>
              <a:rPr lang="en-US" dirty="0" err="1" smtClean="0">
                <a:solidFill>
                  <a:srgbClr val="0070C0"/>
                </a:solidFill>
              </a:rPr>
              <a:t>إحداث</a:t>
            </a:r>
            <a:r>
              <a:rPr lang="en-US" dirty="0" smtClean="0">
                <a:solidFill>
                  <a:srgbClr val="0070C0"/>
                </a:solidFill>
              </a:rPr>
              <a:t> </a:t>
            </a:r>
            <a:r>
              <a:rPr lang="en-US" dirty="0" err="1" smtClean="0">
                <a:solidFill>
                  <a:srgbClr val="0070C0"/>
                </a:solidFill>
              </a:rPr>
              <a:t>اجهادات</a:t>
            </a:r>
            <a:r>
              <a:rPr lang="en-US" dirty="0" smtClean="0">
                <a:solidFill>
                  <a:srgbClr val="0070C0"/>
                </a:solidFill>
              </a:rPr>
              <a:t> </a:t>
            </a:r>
            <a:r>
              <a:rPr lang="en-US" dirty="0" err="1" smtClean="0">
                <a:solidFill>
                  <a:srgbClr val="0070C0"/>
                </a:solidFill>
              </a:rPr>
              <a:t>حرارية</a:t>
            </a:r>
            <a:r>
              <a:rPr lang="en-US" dirty="0" smtClean="0">
                <a:solidFill>
                  <a:srgbClr val="0070C0"/>
                </a:solidFill>
              </a:rPr>
              <a:t> </a:t>
            </a:r>
            <a:r>
              <a:rPr lang="en-US" dirty="0" err="1" smtClean="0">
                <a:solidFill>
                  <a:srgbClr val="0070C0"/>
                </a:solidFill>
              </a:rPr>
              <a:t>تجعل</a:t>
            </a:r>
            <a:r>
              <a:rPr lang="en-US" dirty="0" smtClean="0">
                <a:solidFill>
                  <a:srgbClr val="0070C0"/>
                </a:solidFill>
              </a:rPr>
              <a:t> </a:t>
            </a:r>
            <a:r>
              <a:rPr lang="en-US" dirty="0" err="1" smtClean="0">
                <a:solidFill>
                  <a:srgbClr val="0070C0"/>
                </a:solidFill>
              </a:rPr>
              <a:t>طبقة</a:t>
            </a:r>
            <a:r>
              <a:rPr lang="en-US" dirty="0" smtClean="0">
                <a:solidFill>
                  <a:srgbClr val="0070C0"/>
                </a:solidFill>
              </a:rPr>
              <a:t> </a:t>
            </a:r>
            <a:r>
              <a:rPr lang="en-US" dirty="0" err="1" smtClean="0">
                <a:solidFill>
                  <a:srgbClr val="0070C0"/>
                </a:solidFill>
              </a:rPr>
              <a:t>السطح</a:t>
            </a:r>
            <a:r>
              <a:rPr lang="en-US" dirty="0" smtClean="0">
                <a:solidFill>
                  <a:srgbClr val="0070C0"/>
                </a:solidFill>
              </a:rPr>
              <a:t> </a:t>
            </a:r>
            <a:r>
              <a:rPr lang="en-US" dirty="0" err="1" smtClean="0">
                <a:solidFill>
                  <a:srgbClr val="0070C0"/>
                </a:solidFill>
              </a:rPr>
              <a:t>الخارجي</a:t>
            </a:r>
            <a:r>
              <a:rPr lang="en-US" dirty="0" smtClean="0">
                <a:solidFill>
                  <a:srgbClr val="0070C0"/>
                </a:solidFill>
              </a:rPr>
              <a:t> </a:t>
            </a:r>
            <a:r>
              <a:rPr lang="en-US" dirty="0" err="1" smtClean="0">
                <a:solidFill>
                  <a:srgbClr val="0070C0"/>
                </a:solidFill>
              </a:rPr>
              <a:t>لأجزاء</a:t>
            </a:r>
            <a:r>
              <a:rPr lang="en-US" dirty="0" smtClean="0">
                <a:solidFill>
                  <a:srgbClr val="0070C0"/>
                </a:solidFill>
              </a:rPr>
              <a:t> </a:t>
            </a:r>
            <a:r>
              <a:rPr lang="en-US" dirty="0" err="1" smtClean="0">
                <a:solidFill>
                  <a:srgbClr val="0070C0"/>
                </a:solidFill>
              </a:rPr>
              <a:t>المبنى</a:t>
            </a:r>
            <a:r>
              <a:rPr lang="en-US" dirty="0" smtClean="0">
                <a:solidFill>
                  <a:srgbClr val="0070C0"/>
                </a:solidFill>
              </a:rPr>
              <a:t> </a:t>
            </a:r>
            <a:r>
              <a:rPr lang="en-US" dirty="0" err="1" smtClean="0">
                <a:solidFill>
                  <a:srgbClr val="0070C0"/>
                </a:solidFill>
              </a:rPr>
              <a:t>تفقد</a:t>
            </a:r>
            <a:r>
              <a:rPr lang="en-US" dirty="0" smtClean="0">
                <a:solidFill>
                  <a:srgbClr val="0070C0"/>
                </a:solidFill>
              </a:rPr>
              <a:t> </a:t>
            </a:r>
            <a:r>
              <a:rPr lang="en-US" dirty="0" err="1" smtClean="0">
                <a:solidFill>
                  <a:srgbClr val="0070C0"/>
                </a:solidFill>
              </a:rPr>
              <a:t>خواصها</a:t>
            </a:r>
            <a:r>
              <a:rPr lang="en-US" dirty="0" smtClean="0">
                <a:solidFill>
                  <a:srgbClr val="0070C0"/>
                </a:solidFill>
              </a:rPr>
              <a:t> </a:t>
            </a:r>
            <a:r>
              <a:rPr lang="en-US" dirty="0" err="1" smtClean="0">
                <a:solidFill>
                  <a:srgbClr val="0070C0"/>
                </a:solidFill>
              </a:rPr>
              <a:t>الطبيعية</a:t>
            </a:r>
            <a:r>
              <a:rPr lang="en-US" dirty="0" smtClean="0">
                <a:solidFill>
                  <a:srgbClr val="0070C0"/>
                </a:solidFill>
              </a:rPr>
              <a:t> </a:t>
            </a:r>
            <a:r>
              <a:rPr lang="en-US" dirty="0" err="1" smtClean="0">
                <a:solidFill>
                  <a:srgbClr val="0070C0"/>
                </a:solidFill>
              </a:rPr>
              <a:t>والميكانيكية</a:t>
            </a:r>
            <a:r>
              <a:rPr lang="en-US" dirty="0" smtClean="0">
                <a:solidFill>
                  <a:srgbClr val="0070C0"/>
                </a:solidFill>
              </a:rPr>
              <a:t> ، </a:t>
            </a:r>
            <a:r>
              <a:rPr lang="en-US" dirty="0" err="1" smtClean="0">
                <a:solidFill>
                  <a:srgbClr val="0070C0"/>
                </a:solidFill>
              </a:rPr>
              <a:t>ويحدث</a:t>
            </a:r>
            <a:r>
              <a:rPr lang="en-US" dirty="0" smtClean="0">
                <a:solidFill>
                  <a:srgbClr val="0070C0"/>
                </a:solidFill>
              </a:rPr>
              <a:t> </a:t>
            </a:r>
            <a:r>
              <a:rPr lang="en-US" dirty="0" err="1" smtClean="0">
                <a:solidFill>
                  <a:srgbClr val="0070C0"/>
                </a:solidFill>
              </a:rPr>
              <a:t>تشققات</a:t>
            </a:r>
            <a:r>
              <a:rPr lang="en-US" dirty="0" smtClean="0">
                <a:solidFill>
                  <a:srgbClr val="0070C0"/>
                </a:solidFill>
              </a:rPr>
              <a:t> </a:t>
            </a:r>
            <a:r>
              <a:rPr lang="en-US" dirty="0" err="1" smtClean="0">
                <a:solidFill>
                  <a:srgbClr val="0070C0"/>
                </a:solidFill>
              </a:rPr>
              <a:t>بها</a:t>
            </a:r>
            <a:r>
              <a:rPr lang="en-US" dirty="0" smtClean="0">
                <a:solidFill>
                  <a:srgbClr val="0070C0"/>
                </a:solidFill>
              </a:rPr>
              <a:t> ، </a:t>
            </a:r>
            <a:r>
              <a:rPr lang="en-US" dirty="0" err="1" smtClean="0">
                <a:solidFill>
                  <a:srgbClr val="0070C0"/>
                </a:solidFill>
              </a:rPr>
              <a:t>وتسبب</a:t>
            </a:r>
            <a:r>
              <a:rPr lang="en-US" dirty="0" smtClean="0">
                <a:solidFill>
                  <a:srgbClr val="0070C0"/>
                </a:solidFill>
              </a:rPr>
              <a:t> </a:t>
            </a:r>
            <a:r>
              <a:rPr lang="en-US" dirty="0" err="1" smtClean="0">
                <a:solidFill>
                  <a:srgbClr val="0070C0"/>
                </a:solidFill>
              </a:rPr>
              <a:t>تصدعات</a:t>
            </a:r>
            <a:r>
              <a:rPr lang="en-US" dirty="0" smtClean="0">
                <a:solidFill>
                  <a:srgbClr val="0070C0"/>
                </a:solidFill>
              </a:rPr>
              <a:t> </a:t>
            </a:r>
            <a:r>
              <a:rPr lang="en-US" dirty="0" err="1" smtClean="0">
                <a:solidFill>
                  <a:srgbClr val="0070C0"/>
                </a:solidFill>
              </a:rPr>
              <a:t>وشروخ</a:t>
            </a:r>
            <a:r>
              <a:rPr lang="en-US" dirty="0" smtClean="0">
                <a:solidFill>
                  <a:srgbClr val="0070C0"/>
                </a:solidFill>
              </a:rPr>
              <a:t> </a:t>
            </a:r>
            <a:r>
              <a:rPr lang="en-US" dirty="0" err="1" smtClean="0">
                <a:solidFill>
                  <a:srgbClr val="0070C0"/>
                </a:solidFill>
              </a:rPr>
              <a:t>في</a:t>
            </a:r>
            <a:r>
              <a:rPr lang="en-US" dirty="0" smtClean="0">
                <a:solidFill>
                  <a:srgbClr val="0070C0"/>
                </a:solidFill>
              </a:rPr>
              <a:t> </a:t>
            </a:r>
            <a:r>
              <a:rPr lang="en-US" dirty="0" err="1" smtClean="0">
                <a:solidFill>
                  <a:srgbClr val="0070C0"/>
                </a:solidFill>
              </a:rPr>
              <a:t>هيكل</a:t>
            </a:r>
            <a:r>
              <a:rPr lang="en-US" dirty="0" smtClean="0">
                <a:solidFill>
                  <a:srgbClr val="0070C0"/>
                </a:solidFill>
              </a:rPr>
              <a:t> </a:t>
            </a:r>
            <a:r>
              <a:rPr lang="en-US" dirty="0" err="1" smtClean="0">
                <a:solidFill>
                  <a:srgbClr val="0070C0"/>
                </a:solidFill>
              </a:rPr>
              <a:t>المبنى</a:t>
            </a:r>
            <a:r>
              <a:rPr lang="en-US" dirty="0" smtClean="0">
                <a:solidFill>
                  <a:srgbClr val="0070C0"/>
                </a:solidFill>
              </a:rPr>
              <a:t> . </a:t>
            </a:r>
            <a:endParaRPr lang="ar-EG" dirty="0" smtClean="0">
              <a:solidFill>
                <a:srgbClr val="0070C0"/>
              </a:solidFill>
            </a:endParaRPr>
          </a:p>
          <a:p>
            <a:pPr marL="274320" indent="-274320" algn="just" rtl="1" fontAlgn="auto">
              <a:spcAft>
                <a:spcPts val="0"/>
              </a:spcAft>
              <a:buClr>
                <a:schemeClr val="accent3"/>
              </a:buClr>
              <a:buFont typeface="Wingdings 2"/>
              <a:buChar char=""/>
              <a:defRPr/>
            </a:pPr>
            <a:endParaRPr lang="ar-EG" dirty="0" smtClean="0">
              <a:solidFill>
                <a:srgbClr val="0070C0"/>
              </a:solidFill>
            </a:endParaRPr>
          </a:p>
          <a:p>
            <a:pPr marL="274320" indent="-274320" algn="just" rtl="1" fontAlgn="auto">
              <a:spcAft>
                <a:spcPts val="0"/>
              </a:spcAft>
              <a:buClr>
                <a:schemeClr val="accent3"/>
              </a:buClr>
              <a:buFont typeface="Wingdings 2"/>
              <a:buChar char=""/>
              <a:defRPr/>
            </a:pPr>
            <a:r>
              <a:rPr lang="en-US" dirty="0" err="1" smtClean="0">
                <a:solidFill>
                  <a:srgbClr val="0070C0"/>
                </a:solidFill>
              </a:rPr>
              <a:t>يؤدي</a:t>
            </a:r>
            <a:r>
              <a:rPr lang="en-US" dirty="0" smtClean="0">
                <a:solidFill>
                  <a:srgbClr val="0070C0"/>
                </a:solidFill>
              </a:rPr>
              <a:t> </a:t>
            </a:r>
            <a:r>
              <a:rPr lang="en-US" dirty="0" err="1" smtClean="0">
                <a:solidFill>
                  <a:srgbClr val="0070C0"/>
                </a:solidFill>
              </a:rPr>
              <a:t>إلى</a:t>
            </a:r>
            <a:r>
              <a:rPr lang="en-US" dirty="0" smtClean="0">
                <a:solidFill>
                  <a:srgbClr val="0070C0"/>
                </a:solidFill>
              </a:rPr>
              <a:t> </a:t>
            </a:r>
            <a:r>
              <a:rPr lang="en-US" dirty="0" err="1" smtClean="0">
                <a:solidFill>
                  <a:srgbClr val="0070C0"/>
                </a:solidFill>
              </a:rPr>
              <a:t>تقليل</a:t>
            </a:r>
            <a:r>
              <a:rPr lang="en-US" dirty="0" smtClean="0">
                <a:solidFill>
                  <a:srgbClr val="0070C0"/>
                </a:solidFill>
              </a:rPr>
              <a:t> </a:t>
            </a:r>
            <a:r>
              <a:rPr lang="en-US" dirty="0" err="1" smtClean="0">
                <a:solidFill>
                  <a:srgbClr val="0070C0"/>
                </a:solidFill>
              </a:rPr>
              <a:t>سماكات</a:t>
            </a:r>
            <a:r>
              <a:rPr lang="en-US" dirty="0" smtClean="0">
                <a:solidFill>
                  <a:srgbClr val="0070C0"/>
                </a:solidFill>
              </a:rPr>
              <a:t> </a:t>
            </a:r>
            <a:r>
              <a:rPr lang="en-US" dirty="0" err="1" smtClean="0">
                <a:solidFill>
                  <a:srgbClr val="0070C0"/>
                </a:solidFill>
              </a:rPr>
              <a:t>الحوائط</a:t>
            </a:r>
            <a:r>
              <a:rPr lang="en-US" dirty="0" smtClean="0">
                <a:solidFill>
                  <a:srgbClr val="0070C0"/>
                </a:solidFill>
              </a:rPr>
              <a:t> </a:t>
            </a:r>
            <a:r>
              <a:rPr lang="en-US" dirty="0" err="1" smtClean="0">
                <a:solidFill>
                  <a:srgbClr val="0070C0"/>
                </a:solidFill>
              </a:rPr>
              <a:t>والأسقف</a:t>
            </a:r>
            <a:r>
              <a:rPr lang="en-US" dirty="0" smtClean="0">
                <a:solidFill>
                  <a:srgbClr val="0070C0"/>
                </a:solidFill>
              </a:rPr>
              <a:t> </a:t>
            </a:r>
            <a:r>
              <a:rPr lang="en-US" dirty="0" err="1" smtClean="0">
                <a:solidFill>
                  <a:srgbClr val="0070C0"/>
                </a:solidFill>
              </a:rPr>
              <a:t>اللازمة</a:t>
            </a:r>
            <a:r>
              <a:rPr lang="en-US" dirty="0" smtClean="0">
                <a:solidFill>
                  <a:srgbClr val="0070C0"/>
                </a:solidFill>
              </a:rPr>
              <a:t> </a:t>
            </a:r>
            <a:r>
              <a:rPr lang="en-US" dirty="0" err="1" smtClean="0">
                <a:solidFill>
                  <a:srgbClr val="0070C0"/>
                </a:solidFill>
              </a:rPr>
              <a:t>لتخفيض</a:t>
            </a:r>
            <a:r>
              <a:rPr lang="en-US" dirty="0" smtClean="0">
                <a:solidFill>
                  <a:srgbClr val="0070C0"/>
                </a:solidFill>
              </a:rPr>
              <a:t> </a:t>
            </a:r>
            <a:r>
              <a:rPr lang="en-US" dirty="0" err="1" smtClean="0">
                <a:solidFill>
                  <a:srgbClr val="0070C0"/>
                </a:solidFill>
              </a:rPr>
              <a:t>انتقال</a:t>
            </a:r>
            <a:r>
              <a:rPr lang="en-US" dirty="0" smtClean="0">
                <a:solidFill>
                  <a:srgbClr val="0070C0"/>
                </a:solidFill>
              </a:rPr>
              <a:t> </a:t>
            </a:r>
            <a:r>
              <a:rPr lang="en-US" dirty="0" err="1" smtClean="0">
                <a:solidFill>
                  <a:srgbClr val="0070C0"/>
                </a:solidFill>
              </a:rPr>
              <a:t>الحرارة</a:t>
            </a:r>
            <a:r>
              <a:rPr lang="en-US" dirty="0" smtClean="0">
                <a:solidFill>
                  <a:srgbClr val="0070C0"/>
                </a:solidFill>
              </a:rPr>
              <a:t> </a:t>
            </a:r>
            <a:r>
              <a:rPr lang="en-US" dirty="0" err="1" smtClean="0">
                <a:solidFill>
                  <a:srgbClr val="0070C0"/>
                </a:solidFill>
              </a:rPr>
              <a:t>لداخل</a:t>
            </a:r>
            <a:r>
              <a:rPr lang="en-US" dirty="0" smtClean="0">
                <a:solidFill>
                  <a:srgbClr val="0070C0"/>
                </a:solidFill>
              </a:rPr>
              <a:t> </a:t>
            </a:r>
            <a:r>
              <a:rPr lang="en-US" dirty="0" err="1" smtClean="0">
                <a:solidFill>
                  <a:srgbClr val="0070C0"/>
                </a:solidFill>
              </a:rPr>
              <a:t>المبنى</a:t>
            </a:r>
            <a:r>
              <a:rPr lang="en-US" dirty="0" smtClean="0">
                <a:solidFill>
                  <a:srgbClr val="0070C0"/>
                </a:solidFill>
              </a:rPr>
              <a:t> . </a:t>
            </a:r>
            <a:endParaRPr lang="ar-EG" dirty="0" smtClean="0">
              <a:solidFill>
                <a:srgbClr val="0070C0"/>
              </a:solidFill>
            </a:endParaRPr>
          </a:p>
          <a:p>
            <a:pPr marL="274320" indent="-274320" algn="just" rtl="1" fontAlgn="auto">
              <a:spcAft>
                <a:spcPts val="0"/>
              </a:spcAft>
              <a:buClr>
                <a:schemeClr val="accent3"/>
              </a:buClr>
              <a:buFont typeface="Wingdings 2"/>
              <a:buChar char=""/>
              <a:defRPr/>
            </a:pPr>
            <a:endParaRPr lang="ar-EG" dirty="0" smtClean="0">
              <a:solidFill>
                <a:srgbClr val="0070C0"/>
              </a:solidFill>
            </a:endParaRPr>
          </a:p>
          <a:p>
            <a:pPr marL="274320" indent="-274320" algn="just" rtl="1" fontAlgn="auto">
              <a:spcAft>
                <a:spcPts val="0"/>
              </a:spcAft>
              <a:buClr>
                <a:schemeClr val="accent3"/>
              </a:buClr>
              <a:buFont typeface="Wingdings 2"/>
              <a:buChar char=""/>
              <a:defRPr/>
            </a:pPr>
            <a:r>
              <a:rPr lang="en-US" dirty="0" smtClean="0">
                <a:solidFill>
                  <a:srgbClr val="0070C0"/>
                </a:solidFill>
              </a:rPr>
              <a:t> </a:t>
            </a:r>
            <a:r>
              <a:rPr lang="en-US" dirty="0" err="1" smtClean="0">
                <a:solidFill>
                  <a:srgbClr val="0070C0"/>
                </a:solidFill>
              </a:rPr>
              <a:t>توفير</a:t>
            </a:r>
            <a:r>
              <a:rPr lang="en-US" dirty="0" smtClean="0">
                <a:solidFill>
                  <a:srgbClr val="0070C0"/>
                </a:solidFill>
              </a:rPr>
              <a:t> </a:t>
            </a:r>
            <a:r>
              <a:rPr lang="en-US" dirty="0" err="1" smtClean="0">
                <a:solidFill>
                  <a:srgbClr val="0070C0"/>
                </a:solidFill>
              </a:rPr>
              <a:t>العبء</a:t>
            </a:r>
            <a:r>
              <a:rPr lang="en-US" dirty="0" smtClean="0">
                <a:solidFill>
                  <a:srgbClr val="0070C0"/>
                </a:solidFill>
              </a:rPr>
              <a:t> </a:t>
            </a:r>
            <a:r>
              <a:rPr lang="en-US" dirty="0" err="1" smtClean="0">
                <a:solidFill>
                  <a:srgbClr val="0070C0"/>
                </a:solidFill>
              </a:rPr>
              <a:t>على</a:t>
            </a:r>
            <a:r>
              <a:rPr lang="en-US" dirty="0" smtClean="0">
                <a:solidFill>
                  <a:srgbClr val="0070C0"/>
                </a:solidFill>
              </a:rPr>
              <a:t> </a:t>
            </a:r>
            <a:r>
              <a:rPr lang="en-US" dirty="0" err="1" smtClean="0">
                <a:solidFill>
                  <a:srgbClr val="0070C0"/>
                </a:solidFill>
              </a:rPr>
              <a:t>محطات</a:t>
            </a:r>
            <a:r>
              <a:rPr lang="en-US" dirty="0" smtClean="0">
                <a:solidFill>
                  <a:srgbClr val="0070C0"/>
                </a:solidFill>
              </a:rPr>
              <a:t> </a:t>
            </a:r>
            <a:r>
              <a:rPr lang="en-US" dirty="0" err="1" smtClean="0">
                <a:solidFill>
                  <a:srgbClr val="0070C0"/>
                </a:solidFill>
              </a:rPr>
              <a:t>انتاج</a:t>
            </a:r>
            <a:r>
              <a:rPr lang="en-US" dirty="0" smtClean="0">
                <a:solidFill>
                  <a:srgbClr val="0070C0"/>
                </a:solidFill>
              </a:rPr>
              <a:t> </a:t>
            </a:r>
            <a:r>
              <a:rPr lang="en-US" dirty="0" err="1" smtClean="0">
                <a:solidFill>
                  <a:srgbClr val="0070C0"/>
                </a:solidFill>
              </a:rPr>
              <a:t>الطاقة</a:t>
            </a:r>
            <a:r>
              <a:rPr lang="en-US" dirty="0" smtClean="0">
                <a:solidFill>
                  <a:srgbClr val="0070C0"/>
                </a:solidFill>
              </a:rPr>
              <a:t> </a:t>
            </a:r>
            <a:r>
              <a:rPr lang="en-US" dirty="0" err="1" smtClean="0">
                <a:solidFill>
                  <a:srgbClr val="0070C0"/>
                </a:solidFill>
              </a:rPr>
              <a:t>وشبكات</a:t>
            </a:r>
            <a:r>
              <a:rPr lang="en-US" dirty="0" smtClean="0">
                <a:solidFill>
                  <a:srgbClr val="0070C0"/>
                </a:solidFill>
              </a:rPr>
              <a:t> </a:t>
            </a:r>
            <a:r>
              <a:rPr lang="en-US" dirty="0" err="1" smtClean="0">
                <a:solidFill>
                  <a:srgbClr val="0070C0"/>
                </a:solidFill>
              </a:rPr>
              <a:t>التوزيع</a:t>
            </a:r>
            <a:r>
              <a:rPr lang="en-US" dirty="0" smtClean="0">
                <a:solidFill>
                  <a:srgbClr val="0070C0"/>
                </a:solidFill>
              </a:rPr>
              <a:t> </a:t>
            </a:r>
            <a:r>
              <a:rPr lang="ar-EG" dirty="0" smtClean="0">
                <a:solidFill>
                  <a:srgbClr val="0070C0"/>
                </a:solidFill>
              </a:rPr>
              <a:t>.</a:t>
            </a:r>
            <a:endParaRPr lang="en-US" dirty="0">
              <a:solidFill>
                <a:srgbClr val="0070C0"/>
              </a:solidFill>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7696200" cy="1143000"/>
          </a:xfrm>
        </p:spPr>
        <p:style>
          <a:lnRef idx="1">
            <a:schemeClr val="accent5"/>
          </a:lnRef>
          <a:fillRef idx="2">
            <a:schemeClr val="accent5"/>
          </a:fillRef>
          <a:effectRef idx="1">
            <a:schemeClr val="accent5"/>
          </a:effectRef>
          <a:fontRef idx="minor">
            <a:schemeClr val="dk1"/>
          </a:fontRef>
        </p:style>
        <p:txBody>
          <a:bodyPr>
            <a:noAutofit/>
          </a:bodyPr>
          <a:lstStyle/>
          <a:p>
            <a:pPr algn="ctr" rtl="1" fontAlgn="auto">
              <a:spcAft>
                <a:spcPts val="0"/>
              </a:spcAft>
              <a:defRPr/>
            </a:pPr>
            <a:r>
              <a:rPr lang="ar-EG" sz="3600" dirty="0" smtClean="0">
                <a:solidFill>
                  <a:srgbClr val="00B050"/>
                </a:solidFill>
              </a:rPr>
              <a:t>اهم العوامل التي توثر علي اختيار المواد العزل الحراري:</a:t>
            </a:r>
            <a:endParaRPr lang="en-US" sz="3600" dirty="0">
              <a:solidFill>
                <a:srgbClr val="00B050"/>
              </a:solidFill>
            </a:endParaRPr>
          </a:p>
        </p:txBody>
      </p:sp>
      <p:sp>
        <p:nvSpPr>
          <p:cNvPr id="3" name="Content Placeholder 2"/>
          <p:cNvSpPr>
            <a:spLocks noGrp="1"/>
          </p:cNvSpPr>
          <p:nvPr>
            <p:ph idx="1"/>
          </p:nvPr>
        </p:nvSpPr>
        <p:spPr/>
        <p:txBody>
          <a:bodyPr>
            <a:normAutofit lnSpcReduction="10000"/>
          </a:bodyPr>
          <a:lstStyle/>
          <a:p>
            <a:pPr marL="514350" indent="-514350" algn="r" rtl="1" fontAlgn="auto">
              <a:spcAft>
                <a:spcPts val="0"/>
              </a:spcAft>
              <a:buClr>
                <a:schemeClr val="accent3"/>
              </a:buClr>
              <a:buFont typeface="Wingdings 2"/>
              <a:buNone/>
              <a:defRPr/>
            </a:pPr>
            <a:endParaRPr lang="ar-EG" dirty="0" smtClean="0"/>
          </a:p>
          <a:p>
            <a:pPr marL="514350" indent="-514350" algn="r" rtl="1" fontAlgn="auto">
              <a:spcAft>
                <a:spcPts val="0"/>
              </a:spcAft>
              <a:buClr>
                <a:schemeClr val="accent3"/>
              </a:buClr>
              <a:buFont typeface="Wingdings 2"/>
              <a:buChar char=""/>
              <a:defRPr/>
            </a:pPr>
            <a:r>
              <a:rPr lang="en-US" dirty="0" smtClean="0">
                <a:solidFill>
                  <a:srgbClr val="0070C0"/>
                </a:solidFill>
              </a:rPr>
              <a:t> </a:t>
            </a:r>
            <a:r>
              <a:rPr lang="en-US" dirty="0" err="1" smtClean="0">
                <a:solidFill>
                  <a:srgbClr val="0070C0"/>
                </a:solidFill>
              </a:rPr>
              <a:t>أن</a:t>
            </a:r>
            <a:r>
              <a:rPr lang="en-US" dirty="0" smtClean="0">
                <a:solidFill>
                  <a:srgbClr val="0070C0"/>
                </a:solidFill>
              </a:rPr>
              <a:t> </a:t>
            </a:r>
            <a:r>
              <a:rPr lang="en-US" dirty="0" err="1" smtClean="0">
                <a:solidFill>
                  <a:srgbClr val="0070C0"/>
                </a:solidFill>
              </a:rPr>
              <a:t>تكون</a:t>
            </a:r>
            <a:r>
              <a:rPr lang="en-US" dirty="0" smtClean="0">
                <a:solidFill>
                  <a:srgbClr val="0070C0"/>
                </a:solidFill>
              </a:rPr>
              <a:t> </a:t>
            </a:r>
            <a:r>
              <a:rPr lang="en-US" dirty="0" err="1" smtClean="0">
                <a:solidFill>
                  <a:srgbClr val="0070C0"/>
                </a:solidFill>
              </a:rPr>
              <a:t>المادة</a:t>
            </a:r>
            <a:r>
              <a:rPr lang="en-US" dirty="0" smtClean="0">
                <a:solidFill>
                  <a:srgbClr val="0070C0"/>
                </a:solidFill>
              </a:rPr>
              <a:t> </a:t>
            </a:r>
            <a:r>
              <a:rPr lang="en-US" dirty="0" err="1" smtClean="0">
                <a:solidFill>
                  <a:srgbClr val="0070C0"/>
                </a:solidFill>
              </a:rPr>
              <a:t>العازلة</a:t>
            </a:r>
            <a:r>
              <a:rPr lang="en-US" dirty="0" smtClean="0">
                <a:solidFill>
                  <a:srgbClr val="0070C0"/>
                </a:solidFill>
              </a:rPr>
              <a:t> </a:t>
            </a:r>
            <a:r>
              <a:rPr lang="en-US" dirty="0" err="1" smtClean="0">
                <a:solidFill>
                  <a:srgbClr val="0070C0"/>
                </a:solidFill>
              </a:rPr>
              <a:t>ذات</a:t>
            </a:r>
            <a:r>
              <a:rPr lang="en-US" dirty="0" smtClean="0">
                <a:solidFill>
                  <a:srgbClr val="0070C0"/>
                </a:solidFill>
              </a:rPr>
              <a:t> </a:t>
            </a:r>
            <a:r>
              <a:rPr lang="en-US" dirty="0" err="1" smtClean="0">
                <a:solidFill>
                  <a:srgbClr val="0070C0"/>
                </a:solidFill>
              </a:rPr>
              <a:t>مقاومة</a:t>
            </a:r>
            <a:r>
              <a:rPr lang="en-US" dirty="0" smtClean="0">
                <a:solidFill>
                  <a:srgbClr val="0070C0"/>
                </a:solidFill>
              </a:rPr>
              <a:t> </a:t>
            </a:r>
            <a:r>
              <a:rPr lang="en-US" dirty="0" err="1" smtClean="0">
                <a:solidFill>
                  <a:srgbClr val="0070C0"/>
                </a:solidFill>
              </a:rPr>
              <a:t>توصيل</a:t>
            </a:r>
            <a:r>
              <a:rPr lang="en-US" dirty="0" smtClean="0">
                <a:solidFill>
                  <a:srgbClr val="0070C0"/>
                </a:solidFill>
              </a:rPr>
              <a:t> </a:t>
            </a:r>
            <a:r>
              <a:rPr lang="en-US" dirty="0" err="1" smtClean="0">
                <a:solidFill>
                  <a:srgbClr val="0070C0"/>
                </a:solidFill>
              </a:rPr>
              <a:t>حراري</a:t>
            </a:r>
            <a:r>
              <a:rPr lang="en-US" dirty="0" smtClean="0">
                <a:solidFill>
                  <a:srgbClr val="0070C0"/>
                </a:solidFill>
              </a:rPr>
              <a:t> </a:t>
            </a:r>
            <a:r>
              <a:rPr lang="en-US" dirty="0" err="1" smtClean="0">
                <a:solidFill>
                  <a:srgbClr val="0070C0"/>
                </a:solidFill>
              </a:rPr>
              <a:t>منخفض</a:t>
            </a:r>
            <a:r>
              <a:rPr lang="en-US" dirty="0" smtClean="0">
                <a:solidFill>
                  <a:srgbClr val="0070C0"/>
                </a:solidFill>
              </a:rPr>
              <a:t> . </a:t>
            </a:r>
            <a:endParaRPr lang="ar-EG" dirty="0" smtClean="0">
              <a:solidFill>
                <a:srgbClr val="0070C0"/>
              </a:solidFill>
            </a:endParaRPr>
          </a:p>
          <a:p>
            <a:pPr marL="514350" indent="-514350" algn="r" rtl="1" fontAlgn="auto">
              <a:spcAft>
                <a:spcPts val="0"/>
              </a:spcAft>
              <a:buClr>
                <a:schemeClr val="accent3"/>
              </a:buClr>
              <a:buFont typeface="Wingdings 2"/>
              <a:buChar char=""/>
              <a:defRPr/>
            </a:pPr>
            <a:endParaRPr lang="ar-EG" dirty="0" smtClean="0">
              <a:solidFill>
                <a:srgbClr val="0070C0"/>
              </a:solidFill>
            </a:endParaRPr>
          </a:p>
          <a:p>
            <a:pPr marL="514350" indent="-514350" algn="r" rtl="1" fontAlgn="auto">
              <a:spcAft>
                <a:spcPts val="0"/>
              </a:spcAft>
              <a:buClr>
                <a:schemeClr val="accent3"/>
              </a:buClr>
              <a:buFont typeface="Wingdings 2"/>
              <a:buChar char=""/>
              <a:defRPr/>
            </a:pPr>
            <a:r>
              <a:rPr lang="ar-EG" dirty="0" smtClean="0">
                <a:solidFill>
                  <a:srgbClr val="0070C0"/>
                </a:solidFill>
              </a:rPr>
              <a:t> </a:t>
            </a:r>
            <a:r>
              <a:rPr lang="en-US" dirty="0" err="1" smtClean="0">
                <a:solidFill>
                  <a:srgbClr val="0070C0"/>
                </a:solidFill>
              </a:rPr>
              <a:t>أن</a:t>
            </a:r>
            <a:r>
              <a:rPr lang="en-US" dirty="0" smtClean="0">
                <a:solidFill>
                  <a:srgbClr val="0070C0"/>
                </a:solidFill>
              </a:rPr>
              <a:t> </a:t>
            </a:r>
            <a:r>
              <a:rPr lang="en-US" dirty="0" err="1" smtClean="0">
                <a:solidFill>
                  <a:srgbClr val="0070C0"/>
                </a:solidFill>
              </a:rPr>
              <a:t>تكون</a:t>
            </a:r>
            <a:r>
              <a:rPr lang="en-US" dirty="0" smtClean="0">
                <a:solidFill>
                  <a:srgbClr val="0070C0"/>
                </a:solidFill>
              </a:rPr>
              <a:t> </a:t>
            </a:r>
            <a:r>
              <a:rPr lang="en-US" dirty="0" err="1" smtClean="0">
                <a:solidFill>
                  <a:srgbClr val="0070C0"/>
                </a:solidFill>
              </a:rPr>
              <a:t>على</a:t>
            </a:r>
            <a:r>
              <a:rPr lang="en-US" dirty="0" smtClean="0">
                <a:solidFill>
                  <a:srgbClr val="0070C0"/>
                </a:solidFill>
              </a:rPr>
              <a:t> </a:t>
            </a:r>
            <a:r>
              <a:rPr lang="en-US" dirty="0" err="1" smtClean="0">
                <a:solidFill>
                  <a:srgbClr val="0070C0"/>
                </a:solidFill>
              </a:rPr>
              <a:t>درجة</a:t>
            </a:r>
            <a:r>
              <a:rPr lang="en-US" dirty="0" smtClean="0">
                <a:solidFill>
                  <a:srgbClr val="0070C0"/>
                </a:solidFill>
              </a:rPr>
              <a:t> </a:t>
            </a:r>
            <a:r>
              <a:rPr lang="en-US" dirty="0" err="1" smtClean="0">
                <a:solidFill>
                  <a:srgbClr val="0070C0"/>
                </a:solidFill>
              </a:rPr>
              <a:t>علية</a:t>
            </a:r>
            <a:r>
              <a:rPr lang="en-US" dirty="0" smtClean="0">
                <a:solidFill>
                  <a:srgbClr val="0070C0"/>
                </a:solidFill>
              </a:rPr>
              <a:t> من </a:t>
            </a:r>
            <a:r>
              <a:rPr lang="en-US" dirty="0" err="1" smtClean="0">
                <a:solidFill>
                  <a:srgbClr val="0070C0"/>
                </a:solidFill>
              </a:rPr>
              <a:t>مقاومتها</a:t>
            </a:r>
            <a:r>
              <a:rPr lang="en-US" dirty="0" smtClean="0">
                <a:solidFill>
                  <a:srgbClr val="0070C0"/>
                </a:solidFill>
              </a:rPr>
              <a:t> </a:t>
            </a:r>
            <a:r>
              <a:rPr lang="en-US" dirty="0" err="1" smtClean="0">
                <a:solidFill>
                  <a:srgbClr val="0070C0"/>
                </a:solidFill>
              </a:rPr>
              <a:t>لنفاذ</a:t>
            </a:r>
            <a:r>
              <a:rPr lang="en-US" dirty="0" smtClean="0">
                <a:solidFill>
                  <a:srgbClr val="0070C0"/>
                </a:solidFill>
              </a:rPr>
              <a:t> </a:t>
            </a:r>
            <a:r>
              <a:rPr lang="en-US" dirty="0" err="1" smtClean="0">
                <a:solidFill>
                  <a:srgbClr val="0070C0"/>
                </a:solidFill>
              </a:rPr>
              <a:t>الماء</a:t>
            </a:r>
            <a:r>
              <a:rPr lang="en-US" dirty="0" smtClean="0">
                <a:solidFill>
                  <a:srgbClr val="0070C0"/>
                </a:solidFill>
              </a:rPr>
              <a:t> </a:t>
            </a:r>
            <a:r>
              <a:rPr lang="en-US" dirty="0" err="1" smtClean="0">
                <a:solidFill>
                  <a:srgbClr val="0070C0"/>
                </a:solidFill>
              </a:rPr>
              <a:t>والإشعاع</a:t>
            </a:r>
            <a:r>
              <a:rPr lang="en-US" dirty="0" smtClean="0">
                <a:solidFill>
                  <a:srgbClr val="0070C0"/>
                </a:solidFill>
              </a:rPr>
              <a:t> .</a:t>
            </a:r>
            <a:endParaRPr lang="ar-EG" dirty="0" smtClean="0">
              <a:solidFill>
                <a:srgbClr val="0070C0"/>
              </a:solidFill>
            </a:endParaRPr>
          </a:p>
          <a:p>
            <a:pPr marL="514350" indent="-514350" algn="r" rtl="1" fontAlgn="auto">
              <a:spcAft>
                <a:spcPts val="0"/>
              </a:spcAft>
              <a:buClr>
                <a:schemeClr val="accent3"/>
              </a:buClr>
              <a:buFont typeface="Wingdings 2"/>
              <a:buChar char=""/>
              <a:defRPr/>
            </a:pPr>
            <a:endParaRPr lang="ar-EG" dirty="0" smtClean="0">
              <a:solidFill>
                <a:srgbClr val="0070C0"/>
              </a:solidFill>
            </a:endParaRPr>
          </a:p>
          <a:p>
            <a:pPr marL="514350" indent="-514350" algn="r" rtl="1" fontAlgn="auto">
              <a:spcAft>
                <a:spcPts val="0"/>
              </a:spcAft>
              <a:buClr>
                <a:schemeClr val="accent3"/>
              </a:buClr>
              <a:buFont typeface="Wingdings 2"/>
              <a:buChar char=""/>
              <a:defRPr/>
            </a:pPr>
            <a:r>
              <a:rPr lang="en-US" dirty="0" err="1" smtClean="0">
                <a:solidFill>
                  <a:srgbClr val="0070C0"/>
                </a:solidFill>
              </a:rPr>
              <a:t>أن</a:t>
            </a:r>
            <a:r>
              <a:rPr lang="en-US" dirty="0" smtClean="0">
                <a:solidFill>
                  <a:srgbClr val="0070C0"/>
                </a:solidFill>
              </a:rPr>
              <a:t> </a:t>
            </a:r>
            <a:r>
              <a:rPr lang="en-US" dirty="0" err="1" smtClean="0">
                <a:solidFill>
                  <a:srgbClr val="0070C0"/>
                </a:solidFill>
              </a:rPr>
              <a:t>تكون</a:t>
            </a:r>
            <a:r>
              <a:rPr lang="en-US" dirty="0" smtClean="0">
                <a:solidFill>
                  <a:srgbClr val="0070C0"/>
                </a:solidFill>
              </a:rPr>
              <a:t> </a:t>
            </a:r>
            <a:r>
              <a:rPr lang="en-US" dirty="0" err="1" smtClean="0">
                <a:solidFill>
                  <a:srgbClr val="0070C0"/>
                </a:solidFill>
              </a:rPr>
              <a:t>على</a:t>
            </a:r>
            <a:r>
              <a:rPr lang="en-US" dirty="0" smtClean="0">
                <a:solidFill>
                  <a:srgbClr val="0070C0"/>
                </a:solidFill>
              </a:rPr>
              <a:t> </a:t>
            </a:r>
            <a:r>
              <a:rPr lang="en-US" dirty="0" err="1" smtClean="0">
                <a:solidFill>
                  <a:srgbClr val="0070C0"/>
                </a:solidFill>
              </a:rPr>
              <a:t>درجة</a:t>
            </a:r>
            <a:r>
              <a:rPr lang="en-US" dirty="0" smtClean="0">
                <a:solidFill>
                  <a:srgbClr val="0070C0"/>
                </a:solidFill>
              </a:rPr>
              <a:t> </a:t>
            </a:r>
            <a:r>
              <a:rPr lang="en-US" dirty="0" err="1" smtClean="0">
                <a:solidFill>
                  <a:srgbClr val="0070C0"/>
                </a:solidFill>
              </a:rPr>
              <a:t>عالية</a:t>
            </a:r>
            <a:r>
              <a:rPr lang="en-US" dirty="0" smtClean="0">
                <a:solidFill>
                  <a:srgbClr val="0070C0"/>
                </a:solidFill>
              </a:rPr>
              <a:t> </a:t>
            </a:r>
            <a:r>
              <a:rPr lang="en-US" dirty="0" err="1" smtClean="0">
                <a:solidFill>
                  <a:srgbClr val="0070C0"/>
                </a:solidFill>
              </a:rPr>
              <a:t>في</a:t>
            </a:r>
            <a:r>
              <a:rPr lang="en-US" dirty="0" smtClean="0">
                <a:solidFill>
                  <a:srgbClr val="0070C0"/>
                </a:solidFill>
              </a:rPr>
              <a:t> </a:t>
            </a:r>
            <a:r>
              <a:rPr lang="en-US" dirty="0" err="1" smtClean="0">
                <a:solidFill>
                  <a:srgbClr val="0070C0"/>
                </a:solidFill>
              </a:rPr>
              <a:t>مقاومتها</a:t>
            </a:r>
            <a:r>
              <a:rPr lang="en-US" dirty="0" smtClean="0">
                <a:solidFill>
                  <a:srgbClr val="0070C0"/>
                </a:solidFill>
              </a:rPr>
              <a:t> </a:t>
            </a:r>
            <a:r>
              <a:rPr lang="en-US" dirty="0" err="1" smtClean="0">
                <a:solidFill>
                  <a:srgbClr val="0070C0"/>
                </a:solidFill>
              </a:rPr>
              <a:t>لامتصاص</a:t>
            </a:r>
            <a:r>
              <a:rPr lang="en-US" dirty="0" smtClean="0">
                <a:solidFill>
                  <a:srgbClr val="0070C0"/>
                </a:solidFill>
              </a:rPr>
              <a:t> </a:t>
            </a:r>
            <a:r>
              <a:rPr lang="en-US" dirty="0" err="1" smtClean="0">
                <a:solidFill>
                  <a:srgbClr val="0070C0"/>
                </a:solidFill>
              </a:rPr>
              <a:t>بخار</a:t>
            </a:r>
            <a:r>
              <a:rPr lang="en-US" dirty="0" smtClean="0">
                <a:solidFill>
                  <a:srgbClr val="0070C0"/>
                </a:solidFill>
              </a:rPr>
              <a:t> </a:t>
            </a:r>
            <a:r>
              <a:rPr lang="en-US" dirty="0" err="1" smtClean="0">
                <a:solidFill>
                  <a:srgbClr val="0070C0"/>
                </a:solidFill>
              </a:rPr>
              <a:t>الماء</a:t>
            </a:r>
            <a:r>
              <a:rPr lang="en-US" dirty="0" smtClean="0">
                <a:solidFill>
                  <a:srgbClr val="0070C0"/>
                </a:solidFill>
              </a:rPr>
              <a:t> .</a:t>
            </a:r>
            <a:endParaRPr lang="ar-EG" dirty="0" smtClean="0">
              <a:solidFill>
                <a:srgbClr val="0070C0"/>
              </a:solidFill>
            </a:endParaRPr>
          </a:p>
          <a:p>
            <a:pPr marL="514350" indent="-514350" algn="r" rtl="1" fontAlgn="auto">
              <a:spcAft>
                <a:spcPts val="0"/>
              </a:spcAft>
              <a:buClr>
                <a:schemeClr val="accent3"/>
              </a:buClr>
              <a:buFont typeface="Wingdings 2"/>
              <a:buChar char=""/>
              <a:defRPr/>
            </a:pPr>
            <a:endParaRPr lang="ar-EG" dirty="0" smtClean="0">
              <a:solidFill>
                <a:srgbClr val="0070C0"/>
              </a:solidFill>
            </a:endParaRPr>
          </a:p>
          <a:p>
            <a:pPr marL="514350" indent="-514350" algn="r" rtl="1" fontAlgn="auto">
              <a:spcAft>
                <a:spcPts val="0"/>
              </a:spcAft>
              <a:buClr>
                <a:schemeClr val="accent3"/>
              </a:buClr>
              <a:buFont typeface="Wingdings 2"/>
              <a:buChar char=""/>
              <a:defRPr/>
            </a:pPr>
            <a:r>
              <a:rPr lang="en-US" dirty="0" err="1" smtClean="0">
                <a:solidFill>
                  <a:srgbClr val="0070C0"/>
                </a:solidFill>
              </a:rPr>
              <a:t>أن</a:t>
            </a:r>
            <a:r>
              <a:rPr lang="en-US" dirty="0" smtClean="0">
                <a:solidFill>
                  <a:srgbClr val="0070C0"/>
                </a:solidFill>
              </a:rPr>
              <a:t> </a:t>
            </a:r>
            <a:r>
              <a:rPr lang="en-US" dirty="0" err="1" smtClean="0">
                <a:solidFill>
                  <a:srgbClr val="0070C0"/>
                </a:solidFill>
              </a:rPr>
              <a:t>تكون</a:t>
            </a:r>
            <a:r>
              <a:rPr lang="en-US" dirty="0" smtClean="0">
                <a:solidFill>
                  <a:srgbClr val="0070C0"/>
                </a:solidFill>
              </a:rPr>
              <a:t> </a:t>
            </a:r>
            <a:r>
              <a:rPr lang="en-US" dirty="0" err="1" smtClean="0">
                <a:solidFill>
                  <a:srgbClr val="0070C0"/>
                </a:solidFill>
              </a:rPr>
              <a:t>على</a:t>
            </a:r>
            <a:r>
              <a:rPr lang="en-US" dirty="0" smtClean="0">
                <a:solidFill>
                  <a:srgbClr val="0070C0"/>
                </a:solidFill>
              </a:rPr>
              <a:t> </a:t>
            </a:r>
            <a:r>
              <a:rPr lang="en-US" dirty="0" err="1" smtClean="0">
                <a:solidFill>
                  <a:srgbClr val="0070C0"/>
                </a:solidFill>
              </a:rPr>
              <a:t>درجة</a:t>
            </a:r>
            <a:r>
              <a:rPr lang="en-US" dirty="0" smtClean="0">
                <a:solidFill>
                  <a:srgbClr val="0070C0"/>
                </a:solidFill>
              </a:rPr>
              <a:t> </a:t>
            </a:r>
            <a:r>
              <a:rPr lang="en-US" dirty="0" err="1" smtClean="0">
                <a:solidFill>
                  <a:srgbClr val="0070C0"/>
                </a:solidFill>
              </a:rPr>
              <a:t>عالية</a:t>
            </a:r>
            <a:r>
              <a:rPr lang="en-US" dirty="0" smtClean="0">
                <a:solidFill>
                  <a:srgbClr val="0070C0"/>
                </a:solidFill>
              </a:rPr>
              <a:t> </a:t>
            </a:r>
            <a:r>
              <a:rPr lang="en-US" dirty="0" err="1" smtClean="0">
                <a:solidFill>
                  <a:srgbClr val="0070C0"/>
                </a:solidFill>
              </a:rPr>
              <a:t>في</a:t>
            </a:r>
            <a:r>
              <a:rPr lang="en-US" dirty="0" smtClean="0">
                <a:solidFill>
                  <a:srgbClr val="0070C0"/>
                </a:solidFill>
              </a:rPr>
              <a:t> </a:t>
            </a:r>
            <a:r>
              <a:rPr lang="en-US" dirty="0" err="1" smtClean="0">
                <a:solidFill>
                  <a:srgbClr val="0070C0"/>
                </a:solidFill>
              </a:rPr>
              <a:t>مقاومتها</a:t>
            </a:r>
            <a:r>
              <a:rPr lang="en-US" dirty="0" smtClean="0">
                <a:solidFill>
                  <a:srgbClr val="0070C0"/>
                </a:solidFill>
              </a:rPr>
              <a:t> </a:t>
            </a:r>
            <a:r>
              <a:rPr lang="en-US" dirty="0" err="1" smtClean="0">
                <a:solidFill>
                  <a:srgbClr val="0070C0"/>
                </a:solidFill>
              </a:rPr>
              <a:t>للاجهادات</a:t>
            </a:r>
            <a:r>
              <a:rPr lang="en-US" dirty="0" smtClean="0">
                <a:solidFill>
                  <a:srgbClr val="0070C0"/>
                </a:solidFill>
              </a:rPr>
              <a:t> </a:t>
            </a:r>
            <a:r>
              <a:rPr lang="en-US" dirty="0" err="1" smtClean="0">
                <a:solidFill>
                  <a:srgbClr val="0070C0"/>
                </a:solidFill>
              </a:rPr>
              <a:t>الناتجة</a:t>
            </a:r>
            <a:r>
              <a:rPr lang="en-US" dirty="0" smtClean="0">
                <a:solidFill>
                  <a:srgbClr val="0070C0"/>
                </a:solidFill>
              </a:rPr>
              <a:t> </a:t>
            </a:r>
            <a:r>
              <a:rPr lang="en-US" dirty="0" err="1" smtClean="0">
                <a:solidFill>
                  <a:srgbClr val="0070C0"/>
                </a:solidFill>
              </a:rPr>
              <a:t>عن</a:t>
            </a:r>
            <a:r>
              <a:rPr lang="en-US" dirty="0" smtClean="0">
                <a:solidFill>
                  <a:srgbClr val="0070C0"/>
                </a:solidFill>
              </a:rPr>
              <a:t> </a:t>
            </a:r>
            <a:r>
              <a:rPr lang="en-US" dirty="0" err="1" smtClean="0">
                <a:solidFill>
                  <a:srgbClr val="0070C0"/>
                </a:solidFill>
              </a:rPr>
              <a:t>الفروقات</a:t>
            </a:r>
            <a:r>
              <a:rPr lang="en-US" dirty="0" smtClean="0">
                <a:solidFill>
                  <a:srgbClr val="0070C0"/>
                </a:solidFill>
              </a:rPr>
              <a:t> </a:t>
            </a:r>
            <a:r>
              <a:rPr lang="en-US" dirty="0" err="1" smtClean="0">
                <a:solidFill>
                  <a:srgbClr val="0070C0"/>
                </a:solidFill>
              </a:rPr>
              <a:t>الكبيرة</a:t>
            </a:r>
            <a:r>
              <a:rPr lang="en-US" dirty="0" smtClean="0">
                <a:solidFill>
                  <a:srgbClr val="0070C0"/>
                </a:solidFill>
              </a:rPr>
              <a:t> </a:t>
            </a:r>
            <a:r>
              <a:rPr lang="en-US" dirty="0" err="1" smtClean="0">
                <a:solidFill>
                  <a:srgbClr val="0070C0"/>
                </a:solidFill>
              </a:rPr>
              <a:t>في</a:t>
            </a:r>
            <a:r>
              <a:rPr lang="en-US" dirty="0" smtClean="0">
                <a:solidFill>
                  <a:srgbClr val="0070C0"/>
                </a:solidFill>
              </a:rPr>
              <a:t> </a:t>
            </a:r>
            <a:r>
              <a:rPr lang="en-US" dirty="0" err="1" smtClean="0">
                <a:solidFill>
                  <a:srgbClr val="0070C0"/>
                </a:solidFill>
              </a:rPr>
              <a:t>درجات</a:t>
            </a:r>
            <a:r>
              <a:rPr lang="en-US" dirty="0" smtClean="0">
                <a:solidFill>
                  <a:srgbClr val="0070C0"/>
                </a:solidFill>
              </a:rPr>
              <a:t> </a:t>
            </a:r>
            <a:r>
              <a:rPr lang="en-US" dirty="0" err="1" smtClean="0">
                <a:solidFill>
                  <a:srgbClr val="0070C0"/>
                </a:solidFill>
              </a:rPr>
              <a:t>الحرارة</a:t>
            </a:r>
            <a:r>
              <a:rPr lang="en-US" dirty="0" smtClean="0">
                <a:solidFill>
                  <a:srgbClr val="0070C0"/>
                </a:solidFill>
              </a:rPr>
              <a:t> . </a:t>
            </a:r>
            <a:r>
              <a:rPr lang="en-US" dirty="0" smtClean="0"/>
              <a:t/>
            </a:r>
            <a:br>
              <a:rPr lang="en-US" dirty="0" smtClean="0"/>
            </a:br>
            <a:endParaRPr lang="en-US"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457200" y="838200"/>
            <a:ext cx="8229600" cy="5486400"/>
          </a:xfrm>
        </p:spPr>
        <p:txBody>
          <a:bodyPr/>
          <a:lstStyle/>
          <a:p>
            <a:pPr algn="r" rtl="1"/>
            <a:r>
              <a:rPr lang="en-US" altLang="en-US" smtClean="0">
                <a:solidFill>
                  <a:srgbClr val="0070C0"/>
                </a:solidFill>
              </a:rPr>
              <a:t>أن تكون ذات خواص ميكانيكية جيدة كارتفاع معامل المقاومة الانضغاطية ومعامل المقاومة للكسر . </a:t>
            </a:r>
            <a:endParaRPr lang="ar-EG" altLang="en-US" smtClean="0">
              <a:solidFill>
                <a:srgbClr val="0070C0"/>
              </a:solidFill>
              <a:ea typeface="Majalla UI"/>
            </a:endParaRPr>
          </a:p>
          <a:p>
            <a:pPr algn="r" rtl="1"/>
            <a:endParaRPr lang="ar-EG" altLang="en-US" smtClean="0">
              <a:solidFill>
                <a:srgbClr val="0070C0"/>
              </a:solidFill>
              <a:ea typeface="Majalla UI"/>
            </a:endParaRPr>
          </a:p>
          <a:p>
            <a:pPr algn="r" rtl="1"/>
            <a:r>
              <a:rPr lang="en-US" altLang="en-US" smtClean="0">
                <a:solidFill>
                  <a:srgbClr val="0070C0"/>
                </a:solidFill>
              </a:rPr>
              <a:t>أن تكون مقاومة للبكتيريا والعفن والحريق خاصة في الأماكن المعرضة للحريق بسهولة . </a:t>
            </a:r>
            <a:endParaRPr lang="ar-EG" altLang="en-US" smtClean="0">
              <a:solidFill>
                <a:srgbClr val="0070C0"/>
              </a:solidFill>
              <a:ea typeface="Majalla UI"/>
            </a:endParaRPr>
          </a:p>
          <a:p>
            <a:pPr algn="r" rtl="1"/>
            <a:endParaRPr lang="ar-EG" altLang="en-US" smtClean="0">
              <a:solidFill>
                <a:srgbClr val="0070C0"/>
              </a:solidFill>
              <a:ea typeface="Majalla UI"/>
            </a:endParaRPr>
          </a:p>
          <a:p>
            <a:pPr algn="r" rtl="1"/>
            <a:r>
              <a:rPr lang="en-US" altLang="en-US" smtClean="0">
                <a:solidFill>
                  <a:srgbClr val="0070C0"/>
                </a:solidFill>
              </a:rPr>
              <a:t> أن تكون ثابتة الأبعاد على المدى الطويل قليلة القابلية للتمدد أو التقلص . </a:t>
            </a:r>
            <a:br>
              <a:rPr lang="en-US" altLang="en-US" smtClean="0">
                <a:solidFill>
                  <a:srgbClr val="0070C0"/>
                </a:solidFill>
              </a:rPr>
            </a:br>
            <a:r>
              <a:rPr lang="en-US" altLang="en-US" smtClean="0">
                <a:solidFill>
                  <a:srgbClr val="0070C0"/>
                </a:solidFill>
              </a:rPr>
              <a:t> أن تكون مقاومة للتفاعلات والتغيرات الكيمائية . </a:t>
            </a:r>
            <a:endParaRPr lang="ar-EG" altLang="en-US" smtClean="0">
              <a:solidFill>
                <a:srgbClr val="0070C0"/>
              </a:solidFill>
              <a:ea typeface="Majalla UI"/>
            </a:endParaRPr>
          </a:p>
          <a:p>
            <a:pPr algn="r" rtl="1"/>
            <a:endParaRPr lang="ar-EG" altLang="en-US" smtClean="0">
              <a:solidFill>
                <a:srgbClr val="0070C0"/>
              </a:solidFill>
              <a:ea typeface="Majalla UI"/>
            </a:endParaRPr>
          </a:p>
          <a:p>
            <a:pPr algn="r" rtl="1"/>
            <a:r>
              <a:rPr lang="en-US" altLang="en-US" smtClean="0">
                <a:solidFill>
                  <a:srgbClr val="0070C0"/>
                </a:solidFill>
              </a:rPr>
              <a:t> ألا ينتج عنها أي أضرار صحية . </a:t>
            </a:r>
            <a:br>
              <a:rPr lang="en-US" altLang="en-US" smtClean="0">
                <a:solidFill>
                  <a:srgbClr val="0070C0"/>
                </a:solidFill>
              </a:rPr>
            </a:br>
            <a:endParaRPr lang="ar-EG" altLang="en-US" smtClean="0">
              <a:solidFill>
                <a:srgbClr val="0070C0"/>
              </a:solidFill>
              <a:ea typeface="Majalla UI"/>
            </a:endParaRPr>
          </a:p>
          <a:p>
            <a:pPr algn="r" rtl="1"/>
            <a:r>
              <a:rPr lang="en-US" altLang="en-US" smtClean="0">
                <a:solidFill>
                  <a:srgbClr val="0070C0"/>
                </a:solidFill>
              </a:rPr>
              <a:t>سهولة التركيب</a:t>
            </a:r>
            <a:r>
              <a:rPr lang="ar-EG" altLang="en-US" smtClean="0">
                <a:solidFill>
                  <a:srgbClr val="0070C0"/>
                </a:solidFill>
                <a:ea typeface="Majalla UI"/>
              </a:rPr>
              <a:t> .</a:t>
            </a:r>
            <a:endParaRPr lang="en-US" altLang="en-US" smtClean="0">
              <a:solidFill>
                <a:srgbClr val="0070C0"/>
              </a:solidFill>
            </a:endParaRPr>
          </a:p>
        </p:txBody>
      </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92026084"/>
              </p:ext>
            </p:extLst>
          </p:nvPr>
        </p:nvGraphicFramePr>
        <p:xfrm>
          <a:off x="228600" y="228600"/>
          <a:ext cx="8610600" cy="6324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fontAlgn="auto">
              <a:spcAft>
                <a:spcPts val="0"/>
              </a:spcAft>
              <a:defRPr/>
            </a:pPr>
            <a:r>
              <a:rPr lang="ar-EG" sz="5400" b="1" dirty="0" smtClean="0">
                <a:effectLst>
                  <a:outerShdw blurRad="31750" dist="25400" dir="5400000" algn="tl" rotWithShape="0">
                    <a:srgbClr val="000000">
                      <a:alpha val="25000"/>
                    </a:srgbClr>
                  </a:outerShdw>
                </a:effectLst>
              </a:rPr>
              <a:t>  بوليستيرين</a:t>
            </a:r>
            <a:endParaRPr lang="ar-EG" dirty="0"/>
          </a:p>
        </p:txBody>
      </p:sp>
      <p:pic>
        <p:nvPicPr>
          <p:cNvPr id="21506" name="Picture 2" descr="C:\Users\ENG.mohamed\Desktop\29547_12556084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953000" y="2133600"/>
            <a:ext cx="2924175" cy="2438400"/>
          </a:xfrm>
        </p:spPr>
      </p:pic>
      <p:pic>
        <p:nvPicPr>
          <p:cNvPr id="21507" name="Picture 2" descr="C:\Users\ENG.mohamed\Desktop\foamboar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133600"/>
            <a:ext cx="2836863"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le 5"/>
          <p:cNvSpPr>
            <a:spLocks noChangeArrowheads="1"/>
          </p:cNvSpPr>
          <p:nvPr/>
        </p:nvSpPr>
        <p:spPr bwMode="auto">
          <a:xfrm>
            <a:off x="990600" y="5486400"/>
            <a:ext cx="220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pPr algn="r">
              <a:buFont typeface="Wingdings 3" panose="05040102010807070707" pitchFamily="18" charset="2"/>
              <a:buNone/>
            </a:pPr>
            <a:r>
              <a:rPr lang="ar-EG" altLang="en-US" sz="3600" b="1">
                <a:ea typeface="Majalla UI"/>
                <a:cs typeface="Majalla UI"/>
              </a:rPr>
              <a:t> فوم أبيض</a:t>
            </a:r>
            <a:endParaRPr lang="en-US" altLang="en-US" sz="3600" b="1"/>
          </a:p>
        </p:txBody>
      </p:sp>
      <p:sp>
        <p:nvSpPr>
          <p:cNvPr id="21509" name="Rectangle 6"/>
          <p:cNvSpPr>
            <a:spLocks noChangeArrowheads="1"/>
          </p:cNvSpPr>
          <p:nvPr/>
        </p:nvSpPr>
        <p:spPr bwMode="auto">
          <a:xfrm>
            <a:off x="5791200" y="5257800"/>
            <a:ext cx="175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cs typeface="Arial" panose="020B0604020202020204" pitchFamily="34" charset="0"/>
              </a:defRPr>
            </a:lvl1pPr>
            <a:lvl2pPr marL="742950" indent="-285750">
              <a:defRPr>
                <a:solidFill>
                  <a:schemeClr val="tx1"/>
                </a:solidFill>
                <a:latin typeface="Constantia" panose="02030602050306030303" pitchFamily="18" charset="0"/>
                <a:cs typeface="Arial" panose="020B0604020202020204" pitchFamily="34" charset="0"/>
              </a:defRPr>
            </a:lvl2pPr>
            <a:lvl3pPr marL="1143000" indent="-228600">
              <a:defRPr>
                <a:solidFill>
                  <a:schemeClr val="tx1"/>
                </a:solidFill>
                <a:latin typeface="Constantia" panose="02030602050306030303" pitchFamily="18" charset="0"/>
                <a:cs typeface="Arial" panose="020B0604020202020204" pitchFamily="34" charset="0"/>
              </a:defRPr>
            </a:lvl3pPr>
            <a:lvl4pPr marL="1600200" indent="-228600">
              <a:defRPr>
                <a:solidFill>
                  <a:schemeClr val="tx1"/>
                </a:solidFill>
                <a:latin typeface="Constantia" panose="02030602050306030303" pitchFamily="18" charset="0"/>
                <a:cs typeface="Arial" panose="020B0604020202020204" pitchFamily="34" charset="0"/>
              </a:defRPr>
            </a:lvl4pPr>
            <a:lvl5pPr marL="2057400" indent="-228600">
              <a:defRPr>
                <a:solidFill>
                  <a:schemeClr val="tx1"/>
                </a:solidFill>
                <a:latin typeface="Constantia" panose="02030602050306030303" pitchFamily="18" charset="0"/>
                <a:cs typeface="Arial" panose="020B0604020202020204" pitchFamily="34" charset="0"/>
              </a:defRPr>
            </a:lvl5pPr>
            <a:lvl6pPr marL="25146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6pPr>
            <a:lvl7pPr marL="29718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7pPr>
            <a:lvl8pPr marL="34290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8pPr>
            <a:lvl9pPr marL="3886200" indent="-228600" fontAlgn="base">
              <a:spcBef>
                <a:spcPct val="0"/>
              </a:spcBef>
              <a:spcAft>
                <a:spcPct val="0"/>
              </a:spcAft>
              <a:defRPr>
                <a:solidFill>
                  <a:schemeClr val="tx1"/>
                </a:solidFill>
                <a:latin typeface="Constantia" panose="02030602050306030303" pitchFamily="18" charset="0"/>
                <a:cs typeface="Arial" panose="020B0604020202020204" pitchFamily="34" charset="0"/>
              </a:defRPr>
            </a:lvl9pPr>
          </a:lstStyle>
          <a:p>
            <a:r>
              <a:rPr lang="ar-EG" altLang="en-US" sz="3600" b="1">
                <a:ea typeface="Majalla UI"/>
                <a:cs typeface="Majalla UI"/>
              </a:rPr>
              <a:t>فوم أزرق</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159</TotalTime>
  <Words>1326</Words>
  <Application>Microsoft Office PowerPoint</Application>
  <PresentationFormat>On-screen Show (4:3)</PresentationFormat>
  <Paragraphs>99</Paragraphs>
  <Slides>31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Arial</vt:lpstr>
      <vt:lpstr>Calibri</vt:lpstr>
      <vt:lpstr>Constantia</vt:lpstr>
      <vt:lpstr>Lucida Sans Unicode</vt:lpstr>
      <vt:lpstr>Majalla UI</vt:lpstr>
      <vt:lpstr>Traditional Arabic</vt:lpstr>
      <vt:lpstr>Verdana</vt:lpstr>
      <vt:lpstr>Wingdings 2</vt:lpstr>
      <vt:lpstr>Wingdings 3</vt:lpstr>
      <vt:lpstr>Flow</vt:lpstr>
      <vt:lpstr>      العزل الحرارى</vt:lpstr>
      <vt:lpstr>  مقدمة:</vt:lpstr>
      <vt:lpstr>تعريف العزل الحراري</vt:lpstr>
      <vt:lpstr> مزايا العزل الحراري : </vt:lpstr>
      <vt:lpstr>PowerPoint Presentation</vt:lpstr>
      <vt:lpstr>اهم العوامل التي توثر علي اختيار المواد العزل الحراري:</vt:lpstr>
      <vt:lpstr>PowerPoint Presentation</vt:lpstr>
      <vt:lpstr>PowerPoint Presentation</vt:lpstr>
      <vt:lpstr>  بوليستيرين</vt:lpstr>
      <vt:lpstr>  الصوف الصخري</vt:lpstr>
      <vt:lpstr>   البيرلايت</vt:lpstr>
      <vt:lpstr>PowerPoint Presentation</vt:lpstr>
      <vt:lpstr>PowerPoint Presentation</vt:lpstr>
      <vt:lpstr> لعزل دكتات التكييف المركزي بالاسطح  </vt:lpstr>
      <vt:lpstr> وهو عازل جيد للجدران المصنوعه من الخشب</vt:lpstr>
      <vt:lpstr> أفضل حل لعزل خزانات الماء والبترول والغاز الخارجيه والمعرضه للشمس مباشرة</vt:lpstr>
      <vt:lpstr>PowerPoint Presentation</vt:lpstr>
      <vt:lpstr>أولا: العزل الحراري والمائي بالطريقة التقليدية</vt:lpstr>
      <vt:lpstr>الخطوة الأولى: تركيب الألواح العازلة للحرارة</vt:lpstr>
      <vt:lpstr>الخطوة الثانية: صب طبقة من الخرسانة الرغوية (الفوم الأسمنتي) </vt:lpstr>
      <vt:lpstr>الخطوة الثالثة: تركيب رولات العازل المائي</vt:lpstr>
      <vt:lpstr>PowerPoint Presentation</vt:lpstr>
      <vt:lpstr>الخطوة الرابعة: فحص العازل المائي</vt:lpstr>
      <vt:lpstr>PowerPoint Presentation</vt:lpstr>
      <vt:lpstr>الخطوة الخامسة: تركيب الكاشي</vt:lpstr>
      <vt:lpstr>PowerPoint Presentation</vt:lpstr>
      <vt:lpstr>ثانيا: العزل الحراري والمائي باستخدام البولي يوريثان </vt:lpstr>
      <vt:lpstr>الخطوة الأولي: صب طبقة من الخرسانة الرغوية (الفوم الأسمنتي)</vt:lpstr>
      <vt:lpstr>الخطوة الثانية: رش البولي يوريثان </vt:lpstr>
      <vt:lpstr>الخطوة الثالثة: فحص طبقة العازل</vt:lpstr>
      <vt:lpstr>الخطوة الرابعة: صب طبقة الخرسانة النهائية (السكريد)</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العزل الحرارى</dc:title>
  <dc:creator>Amr Kadry</dc:creator>
  <cp:lastModifiedBy>Hany2014</cp:lastModifiedBy>
  <cp:revision>29</cp:revision>
  <dcterms:created xsi:type="dcterms:W3CDTF">2010-12-15T06:05:33Z</dcterms:created>
  <dcterms:modified xsi:type="dcterms:W3CDTF">2014-10-13T19:11:50Z</dcterms:modified>
</cp:coreProperties>
</file>