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7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9C90-C4C7-4DF7-9365-6977CD98D595}" type="datetimeFigureOut">
              <a:rPr lang="ar-SA" smtClean="0"/>
              <a:pPr/>
              <a:t>04/09/35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3B25-0FB0-425F-93FB-38A22054C63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6764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latin typeface="Cooper Black" pitchFamily="18" charset="0"/>
              </a:rPr>
              <a:t>بسم الله الرحمن الرحيم</a:t>
            </a:r>
            <a:endParaRPr lang="ar-SA" dirty="0">
              <a:latin typeface="Cooper Black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ar-SA" dirty="0" smtClean="0">
                <a:latin typeface="Colonna MT" pitchFamily="82" charset="0"/>
              </a:rPr>
              <a:t>شرح </a:t>
            </a:r>
            <a:r>
              <a:rPr lang="ar-SA" dirty="0" err="1" smtClean="0">
                <a:latin typeface="Colonna MT" pitchFamily="82" charset="0"/>
              </a:rPr>
              <a:t>اعداد</a:t>
            </a:r>
            <a:r>
              <a:rPr lang="ar-SA" dirty="0" smtClean="0">
                <a:latin typeface="Colonna MT" pitchFamily="82" charset="0"/>
              </a:rPr>
              <a:t> وتنصيب ويندوز </a:t>
            </a:r>
            <a:r>
              <a:rPr lang="ar-SA" dirty="0">
                <a:latin typeface="Colonna MT" pitchFamily="82" charset="0"/>
              </a:rPr>
              <a:t>7</a:t>
            </a:r>
            <a:endParaRPr lang="ar-SA" dirty="0" smtClean="0">
              <a:latin typeface="Colonna MT" pitchFamily="82" charset="0"/>
            </a:endParaRPr>
          </a:p>
          <a:p>
            <a:endParaRPr lang="ar-SA" dirty="0">
              <a:latin typeface="Colonna MT" pitchFamily="82" charset="0"/>
            </a:endParaRPr>
          </a:p>
          <a:p>
            <a:endParaRPr lang="ar-SA" dirty="0" smtClean="0">
              <a:latin typeface="Colonna MT" pitchFamily="82" charset="0"/>
            </a:endParaRPr>
          </a:p>
          <a:p>
            <a:r>
              <a:rPr lang="ar-SA" dirty="0" err="1" smtClean="0">
                <a:latin typeface="Colonna MT" pitchFamily="82" charset="0"/>
              </a:rPr>
              <a:t>اعداد</a:t>
            </a:r>
            <a:r>
              <a:rPr lang="ar-SA" dirty="0" smtClean="0">
                <a:latin typeface="Colonna MT" pitchFamily="82" charset="0"/>
              </a:rPr>
              <a:t> م/القعقاع حسن احمد عوض الله (ميكروسوفت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91806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4" descr="m1 copy_fil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600" cy="2476338"/>
          </a:xfrm>
          <a:prstGeom prst="rect">
            <a:avLst/>
          </a:prstGeom>
        </p:spPr>
      </p:pic>
      <p:pic>
        <p:nvPicPr>
          <p:cNvPr id="6" name="صورة 5" descr="m1 copy_filt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2153337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تابع المرحلة الثامنة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 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59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405563" cy="448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isometricRightUp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تابع المرحلة الثامنة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تثبيت الخواص 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1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95600"/>
            <a:ext cx="672496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isometricOffAxis2Top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تابع المرحلة الثامنة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 تثبيت التحديثات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2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6781800" cy="416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المرحلة التاسعة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يقوم الجهاز بعد ذلك بعمل </a:t>
            </a:r>
            <a:r>
              <a:rPr lang="ar-SA" dirty="0" err="1" smtClean="0"/>
              <a:t>ريستارت</a:t>
            </a:r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60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177405" cy="453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ContrastingLeftFacing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تابع المرحلة التاسعة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err="1"/>
              <a:t>اعدادالكمبيوترلاول</a:t>
            </a:r>
            <a:r>
              <a:rPr lang="ar-SA" dirty="0"/>
              <a:t> </a:t>
            </a:r>
            <a:r>
              <a:rPr lang="ar-SA" dirty="0" smtClean="0"/>
              <a:t>استخدام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3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90800"/>
            <a:ext cx="7029767" cy="407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ar-SA" dirty="0" smtClean="0"/>
              <a:t>المرحلة العاشرة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تأتي شاشة كتابة اسم الدخول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5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تابع المرحلة العاشرة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اعمل </a:t>
            </a:r>
            <a:r>
              <a:rPr lang="ar-SA" dirty="0" err="1" smtClean="0"/>
              <a:t>باسويرت</a:t>
            </a:r>
            <a:r>
              <a:rPr lang="ar-SA" dirty="0" smtClean="0"/>
              <a:t> لو </a:t>
            </a:r>
            <a:r>
              <a:rPr lang="ar-SA" dirty="0" err="1" smtClean="0"/>
              <a:t>عايز</a:t>
            </a:r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6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8229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isometricOffAxis2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تابع المرحلة العاشرة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/>
              <a:t>هنا </a:t>
            </a:r>
            <a:r>
              <a:rPr lang="ar-SA" dirty="0" err="1"/>
              <a:t>الويندوز</a:t>
            </a:r>
            <a:r>
              <a:rPr lang="ar-SA" dirty="0"/>
              <a:t> </a:t>
            </a:r>
            <a:r>
              <a:rPr lang="ar-SA" dirty="0" err="1"/>
              <a:t>هيطلب</a:t>
            </a:r>
            <a:r>
              <a:rPr lang="ar-SA" dirty="0"/>
              <a:t> منك سريال لو </a:t>
            </a:r>
            <a:r>
              <a:rPr lang="ar-SA" dirty="0" err="1"/>
              <a:t>معاك</a:t>
            </a:r>
            <a:r>
              <a:rPr lang="ar-SA" dirty="0"/>
              <a:t> اكتبه ولو مش </a:t>
            </a:r>
            <a:r>
              <a:rPr lang="ar-SA" dirty="0" err="1"/>
              <a:t>معاك</a:t>
            </a:r>
            <a:r>
              <a:rPr lang="ar-SA" dirty="0"/>
              <a:t> اكتب </a:t>
            </a:r>
            <a:r>
              <a:rPr lang="ar-SA" dirty="0" err="1"/>
              <a:t>اصفار</a:t>
            </a:r>
            <a:r>
              <a:rPr lang="ar-SA" dirty="0"/>
              <a:t> بس </a:t>
            </a:r>
            <a:r>
              <a:rPr lang="ar-SA" dirty="0" err="1"/>
              <a:t>اهم</a:t>
            </a:r>
            <a:r>
              <a:rPr lang="ar-SA" dirty="0"/>
              <a:t> حاجة لازم تشيل العلامة من قدام</a:t>
            </a:r>
            <a:r>
              <a:rPr lang="en-US" dirty="0"/>
              <a:t> automatically activate my windows when I am online </a:t>
            </a:r>
            <a:r>
              <a:rPr lang="ar-SA" dirty="0"/>
              <a:t>زى </a:t>
            </a:r>
            <a:r>
              <a:rPr lang="ar-SA" dirty="0" err="1"/>
              <a:t>اللى</a:t>
            </a:r>
            <a:r>
              <a:rPr lang="ar-SA" dirty="0"/>
              <a:t> </a:t>
            </a:r>
            <a:r>
              <a:rPr lang="ar-SA" dirty="0" err="1"/>
              <a:t>فى</a:t>
            </a:r>
            <a:r>
              <a:rPr lang="ar-SA" dirty="0"/>
              <a:t> </a:t>
            </a:r>
            <a:r>
              <a:rPr lang="ar-SA" dirty="0" err="1"/>
              <a:t>الصوره</a:t>
            </a:r>
            <a:r>
              <a:rPr lang="ar-SA" dirty="0"/>
              <a:t> </a:t>
            </a:r>
            <a:r>
              <a:rPr lang="ar-SA" dirty="0" err="1"/>
              <a:t>اللى</a:t>
            </a:r>
            <a:r>
              <a:rPr lang="ar-SA" dirty="0"/>
              <a:t> </a:t>
            </a:r>
            <a:r>
              <a:rPr lang="ar-SA" dirty="0" err="1"/>
              <a:t>جاية</a:t>
            </a:r>
            <a:endParaRPr lang="en-US" dirty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7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652907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تابع المرحلة العاشرة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/>
              <a:t>حدد </a:t>
            </a:r>
            <a:r>
              <a:rPr lang="ar-SA" dirty="0" err="1"/>
              <a:t>اعدادات</a:t>
            </a:r>
            <a:r>
              <a:rPr lang="ar-SA" dirty="0"/>
              <a:t> </a:t>
            </a:r>
            <a:r>
              <a:rPr lang="ar-SA" dirty="0" err="1"/>
              <a:t>الويندوز</a:t>
            </a:r>
            <a:r>
              <a:rPr lang="ar-SA" dirty="0"/>
              <a:t> لحماية النظام والتحديثات</a:t>
            </a:r>
            <a:endParaRPr lang="en-US" dirty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62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49217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المرحلة </a:t>
            </a:r>
            <a:r>
              <a:rPr lang="ar-SA" dirty="0" err="1" smtClean="0"/>
              <a:t>الاخيرة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 descr="2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0144">
            <a:off x="-1689442" y="1768869"/>
            <a:ext cx="9776661" cy="52196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ومبروك تم تنزيل </a:t>
            </a:r>
            <a:r>
              <a:rPr lang="ar-SA" dirty="0" err="1" smtClean="0"/>
              <a:t>الويندوز</a:t>
            </a:r>
            <a:endParaRPr lang="ar-SA" dirty="0" smtClean="0"/>
          </a:p>
          <a:p>
            <a:pPr>
              <a:buNone/>
            </a:pPr>
            <a:r>
              <a:rPr lang="ar-SA" dirty="0"/>
              <a:t> </a:t>
            </a:r>
            <a:endParaRPr lang="ar-SA" dirty="0" smtClean="0"/>
          </a:p>
          <a:p>
            <a:pPr algn="ctr">
              <a:buNone/>
            </a:pPr>
            <a:endParaRPr lang="ar-SA" sz="4400" b="1" dirty="0">
              <a:latin typeface="Elephant" pitchFamily="18" charset="0"/>
            </a:endParaRPr>
          </a:p>
          <a:p>
            <a:pPr algn="ctr">
              <a:buNone/>
            </a:pPr>
            <a:r>
              <a:rPr lang="ar-SA" sz="4400" b="1" dirty="0" smtClean="0">
                <a:latin typeface="Elephant" pitchFamily="18" charset="0"/>
              </a:rPr>
              <a:t>ولكم الشكر  </a:t>
            </a:r>
          </a:p>
          <a:p>
            <a:pPr algn="ctr">
              <a:buNone/>
            </a:pPr>
            <a:r>
              <a:rPr lang="ar-SA" sz="4400" b="1" dirty="0" smtClean="0">
                <a:latin typeface="Elephant" pitchFamily="18" charset="0"/>
              </a:rPr>
              <a:t>م القعقاع حسن احمد عوض الله</a:t>
            </a:r>
            <a:endParaRPr lang="ar-SA" sz="4400" b="1" dirty="0">
              <a:latin typeface="Elephant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المرحلة </a:t>
            </a:r>
            <a:r>
              <a:rPr lang="ar-SA" dirty="0" err="1" smtClean="0"/>
              <a:t>الاولي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ar-SA" dirty="0" smtClean="0">
                <a:latin typeface="Segoe UI" pitchFamily="34" charset="0"/>
                <a:cs typeface="Segoe UI" pitchFamily="34" charset="0"/>
              </a:rPr>
              <a:t>حط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السي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دي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او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الدي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في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دي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في الجهاز واعمل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ريستارت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للجهاز وبعد ذلك نذهب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للــ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boot 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ونحدد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الاقلاع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من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السي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ar-SA" dirty="0" err="1" smtClean="0">
                <a:latin typeface="Segoe UI" pitchFamily="34" charset="0"/>
                <a:cs typeface="Segoe UI" pitchFamily="34" charset="0"/>
              </a:rPr>
              <a:t>دي</a:t>
            </a:r>
            <a:r>
              <a:rPr lang="ar-SA" dirty="0" smtClean="0">
                <a:latin typeface="Segoe UI" pitchFamily="34" charset="0"/>
                <a:cs typeface="Segoe UI" pitchFamily="34" charset="0"/>
              </a:rPr>
              <a:t> .</a:t>
            </a:r>
          </a:p>
          <a:p>
            <a:pPr>
              <a:buNone/>
            </a:pPr>
            <a:r>
              <a:rPr lang="ar-SA" dirty="0" smtClean="0">
                <a:latin typeface="Segoe UI" pitchFamily="34" charset="0"/>
                <a:cs typeface="Segoe UI" pitchFamily="34" charset="0"/>
              </a:rPr>
              <a:t>وبعد ذلك </a:t>
            </a:r>
            <a:r>
              <a:rPr lang="ar-SA" dirty="0" err="1">
                <a:latin typeface="Segoe UI" pitchFamily="34" charset="0"/>
                <a:cs typeface="Segoe UI" pitchFamily="34" charset="0"/>
              </a:rPr>
              <a:t>هتجيلك</a:t>
            </a:r>
            <a:r>
              <a:rPr lang="ar-SA" dirty="0">
                <a:latin typeface="Segoe UI" pitchFamily="34" charset="0"/>
                <a:cs typeface="Segoe UI" pitchFamily="34" charset="0"/>
              </a:rPr>
              <a:t> </a:t>
            </a:r>
            <a:r>
              <a:rPr lang="ar-SA" dirty="0" err="1">
                <a:latin typeface="Segoe UI" pitchFamily="34" charset="0"/>
                <a:cs typeface="Segoe UI" pitchFamily="34" charset="0"/>
              </a:rPr>
              <a:t>الشاشه</a:t>
            </a:r>
            <a:r>
              <a:rPr lang="ar-SA" dirty="0">
                <a:latin typeface="Segoe UI" pitchFamily="34" charset="0"/>
                <a:cs typeface="Segoe UI" pitchFamily="34" charset="0"/>
              </a:rPr>
              <a:t> </a:t>
            </a:r>
            <a:r>
              <a:rPr lang="ar-SA" dirty="0" err="1">
                <a:latin typeface="Segoe UI" pitchFamily="34" charset="0"/>
                <a:cs typeface="Segoe UI" pitchFamily="34" charset="0"/>
              </a:rPr>
              <a:t>دى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المرحلة الثانية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pPr>
              <a:buNone/>
            </a:pPr>
            <a:r>
              <a:rPr lang="ar-SA" dirty="0" smtClean="0"/>
              <a:t>وتأتي هذه الشاشة ونضغط علي </a:t>
            </a:r>
            <a:r>
              <a:rPr lang="ar-SA" dirty="0" err="1" smtClean="0"/>
              <a:t>اي</a:t>
            </a:r>
            <a:r>
              <a:rPr lang="ar-SA" dirty="0" smtClean="0"/>
              <a:t> زر من </a:t>
            </a:r>
            <a:r>
              <a:rPr lang="ar-SA" dirty="0" err="1" smtClean="0"/>
              <a:t>ازرار</a:t>
            </a:r>
            <a:r>
              <a:rPr lang="ar-SA" dirty="0" smtClean="0"/>
              <a:t> لوحة المفاتيح.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5" name="صورة 4" descr="http://forum.jsoftj.com/imgcache/3/31669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المرحلة الثالثة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pPr>
              <a:buNone/>
            </a:pPr>
            <a:r>
              <a:rPr lang="ar-SA" dirty="0"/>
              <a:t> وبعدين </a:t>
            </a:r>
            <a:r>
              <a:rPr lang="ar-SA" dirty="0" err="1"/>
              <a:t>الويندوز</a:t>
            </a:r>
            <a:r>
              <a:rPr lang="ar-SA" dirty="0"/>
              <a:t> </a:t>
            </a:r>
            <a:r>
              <a:rPr lang="ar-SA" dirty="0" err="1" smtClean="0"/>
              <a:t>حيحمل</a:t>
            </a:r>
            <a:r>
              <a:rPr lang="ar-SA" dirty="0" smtClean="0"/>
              <a:t> الملفات </a:t>
            </a:r>
            <a:r>
              <a:rPr lang="ar-SA" dirty="0"/>
              <a:t>زى الصورة </a:t>
            </a:r>
            <a:r>
              <a:rPr lang="ar-SA" dirty="0" err="1" smtClean="0"/>
              <a:t>دي</a:t>
            </a:r>
            <a:endParaRPr lang="ar-SA" dirty="0" smtClean="0"/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70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Relaxed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المرحلة الرابعة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تأتي شاشة تحديد اللغة ونحدد من الخيار الثاني اللغة العربية لان الخيار الثاني هو خيار </a:t>
            </a:r>
            <a:r>
              <a:rPr lang="ar-SA" dirty="0" err="1" smtClean="0"/>
              <a:t>الكيبورت</a:t>
            </a:r>
            <a:r>
              <a:rPr lang="ar-SA" dirty="0" smtClean="0"/>
              <a:t> </a:t>
            </a:r>
            <a:r>
              <a:rPr lang="ar-SA" dirty="0" err="1" smtClean="0"/>
              <a:t>والاول</a:t>
            </a:r>
            <a:r>
              <a:rPr lang="ar-SA" dirty="0" smtClean="0"/>
              <a:t> خيار لغة تنزيل </a:t>
            </a:r>
            <a:r>
              <a:rPr lang="ar-SA" dirty="0" err="1" smtClean="0"/>
              <a:t>الويندوز</a:t>
            </a:r>
            <a:endParaRPr lang="ar-SA" dirty="0" smtClean="0"/>
          </a:p>
          <a:p>
            <a:r>
              <a:rPr lang="ar-SA" dirty="0" smtClean="0"/>
              <a:t>ثم تأتي شاشة تنزيل </a:t>
            </a:r>
            <a:r>
              <a:rPr lang="ar-SA" dirty="0" err="1" smtClean="0"/>
              <a:t>الويندوز</a:t>
            </a:r>
            <a:r>
              <a:rPr lang="ar-SA" dirty="0" smtClean="0"/>
              <a:t> ونضغط علي </a:t>
            </a:r>
            <a:r>
              <a:rPr lang="en-US" dirty="0" err="1" smtClean="0"/>
              <a:t>instal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6" name="صورة 5" descr="http://forum.jsoftj.com/imgcache/3/31652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663016"/>
            <a:ext cx="7010400" cy="31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obliqueBottom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المرحلة الخامسة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وتأتي بعد ذلك اتفاقية الترخيص واقبل الترخيص لان لو </a:t>
            </a:r>
            <a:r>
              <a:rPr lang="ar-SA" dirty="0" err="1" smtClean="0"/>
              <a:t>ماقبلت</a:t>
            </a:r>
            <a:r>
              <a:rPr lang="ar-SA" dirty="0" smtClean="0"/>
              <a:t> الترخيص </a:t>
            </a:r>
            <a:r>
              <a:rPr lang="ar-SA" dirty="0" err="1" smtClean="0"/>
              <a:t>لايكتمل</a:t>
            </a:r>
            <a:r>
              <a:rPr lang="ar-SA" dirty="0" smtClean="0"/>
              <a:t> معك </a:t>
            </a:r>
            <a:r>
              <a:rPr lang="ar-SA" dirty="0" err="1" smtClean="0"/>
              <a:t>الويندوز</a:t>
            </a:r>
            <a:r>
              <a:rPr lang="ar-SA" dirty="0" smtClean="0"/>
              <a:t> اضغط اقبل عن طريق تصحيح </a:t>
            </a:r>
            <a:r>
              <a:rPr lang="ar-SA" dirty="0" err="1" smtClean="0"/>
              <a:t>التفاقية</a:t>
            </a:r>
            <a:r>
              <a:rPr lang="ar-SA" dirty="0" smtClean="0"/>
              <a:t> كما مبينة الشاشة التالية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53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762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المرحلة السادسة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وبعد ذلك تأتي شاشة التنزيل وتوجد فيها خياران </a:t>
            </a:r>
            <a:r>
              <a:rPr lang="en-US" dirty="0" err="1" smtClean="0"/>
              <a:t>upgrad</a:t>
            </a:r>
            <a:r>
              <a:rPr lang="ar-SA" dirty="0" smtClean="0"/>
              <a:t> وهذا الخيار </a:t>
            </a:r>
            <a:r>
              <a:rPr lang="ar-SA" dirty="0" err="1" smtClean="0"/>
              <a:t>اذا</a:t>
            </a:r>
            <a:r>
              <a:rPr lang="ar-SA" dirty="0" smtClean="0"/>
              <a:t> قمت بتنزيل ويندوز سابقا وكان ناقصا ملفات فهذا الخيار عبارة عن </a:t>
            </a:r>
            <a:r>
              <a:rPr lang="ar-SA" dirty="0" err="1" smtClean="0"/>
              <a:t>اعادة</a:t>
            </a:r>
            <a:r>
              <a:rPr lang="ar-SA" dirty="0" smtClean="0"/>
              <a:t> الملفات الناقصة والخيار الثاني </a:t>
            </a:r>
            <a:r>
              <a:rPr lang="en-US" dirty="0" smtClean="0"/>
              <a:t>Custom</a:t>
            </a:r>
            <a:r>
              <a:rPr lang="ar-SA" dirty="0" smtClean="0"/>
              <a:t> وهو للتنزيل ونضغط عليه 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صورة 3" descr="http://forum.jsoftj.com/imgcache/3/31655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571558"/>
            <a:ext cx="7162800" cy="29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المرحلة السابعة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تأتي بعد ذلك شاشة </a:t>
            </a:r>
            <a:r>
              <a:rPr lang="ar-SA" dirty="0" err="1" smtClean="0"/>
              <a:t>البارتيشنات</a:t>
            </a:r>
            <a:r>
              <a:rPr lang="ar-SA" dirty="0" smtClean="0"/>
              <a:t> </a:t>
            </a:r>
            <a:r>
              <a:rPr lang="ar-SA" dirty="0" err="1" smtClean="0"/>
              <a:t>اذا</a:t>
            </a:r>
            <a:r>
              <a:rPr lang="ar-SA" dirty="0" smtClean="0"/>
              <a:t> كان جهازك مقسم اختار </a:t>
            </a:r>
            <a:r>
              <a:rPr lang="ar-SA" dirty="0" err="1" smtClean="0"/>
              <a:t>البارتيشن</a:t>
            </a:r>
            <a:r>
              <a:rPr lang="ar-SA" dirty="0" smtClean="0"/>
              <a:t> المراد تنزيل </a:t>
            </a:r>
            <a:r>
              <a:rPr lang="ar-SA" dirty="0" err="1" smtClean="0"/>
              <a:t>الويندوز</a:t>
            </a:r>
            <a:r>
              <a:rPr lang="ar-SA" dirty="0" smtClean="0"/>
              <a:t> فيه وتوجد عدة خيارات </a:t>
            </a:r>
            <a:r>
              <a:rPr lang="ar-SA" dirty="0" err="1" smtClean="0"/>
              <a:t>اسفل</a:t>
            </a:r>
            <a:r>
              <a:rPr lang="ar-SA" dirty="0" smtClean="0"/>
              <a:t> الشاشة من </a:t>
            </a:r>
            <a:r>
              <a:rPr lang="ar-SA" dirty="0" err="1" smtClean="0"/>
              <a:t>فورمات</a:t>
            </a:r>
            <a:r>
              <a:rPr lang="ar-SA" dirty="0" smtClean="0"/>
              <a:t> وجديد لتقسيم </a:t>
            </a:r>
            <a:r>
              <a:rPr lang="ar-SA" dirty="0" err="1" smtClean="0"/>
              <a:t>البارتيشن</a:t>
            </a:r>
            <a:r>
              <a:rPr lang="ar-SA" dirty="0" smtClean="0"/>
              <a:t> وبعد اختيار القرص اضغط </a:t>
            </a:r>
            <a:r>
              <a:rPr lang="ar-SA" dirty="0" err="1" smtClean="0"/>
              <a:t>عليو</a:t>
            </a:r>
            <a:r>
              <a:rPr lang="ar-SA" dirty="0" smtClean="0"/>
              <a:t> واختار </a:t>
            </a:r>
            <a:r>
              <a:rPr lang="en-US" dirty="0" smtClean="0"/>
              <a:t>next</a:t>
            </a:r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صورة 4" descr="http://forum.jsoftj.com/imgcache/3/31656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81400"/>
            <a:ext cx="701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المرحلة الثامنة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  اكتمال التثبيت ونسخ الملفات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http://forum.jsoftj.com/imgcache/3/31658jsoftjc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6858000" cy="42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287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سمة Office</vt:lpstr>
      <vt:lpstr>بسم الله الرحمن الرحيم</vt:lpstr>
      <vt:lpstr>المرحلة الاولي</vt:lpstr>
      <vt:lpstr>المرحلة الثانية</vt:lpstr>
      <vt:lpstr>المرحلة الثالثة</vt:lpstr>
      <vt:lpstr>المرحلة الرابعة</vt:lpstr>
      <vt:lpstr>المرحلة الخامسة</vt:lpstr>
      <vt:lpstr>المرحلة السادسة</vt:lpstr>
      <vt:lpstr>المرحلة السابعة</vt:lpstr>
      <vt:lpstr>المرحلة الثامنة</vt:lpstr>
      <vt:lpstr>تابع المرحلة الثامنة</vt:lpstr>
      <vt:lpstr>تابع المرحلة الثامنة</vt:lpstr>
      <vt:lpstr>تابع المرحلة الثامنة</vt:lpstr>
      <vt:lpstr>المرحلة التاسعة</vt:lpstr>
      <vt:lpstr>تابع المرحلة التاسعة</vt:lpstr>
      <vt:lpstr>المرحلة العاشرة </vt:lpstr>
      <vt:lpstr>تابع المرحلة العاشرة</vt:lpstr>
      <vt:lpstr>تابع المرحلة العاشرة</vt:lpstr>
      <vt:lpstr>تابع المرحلة العاشرة</vt:lpstr>
      <vt:lpstr>المرحلة الاخيرة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D ALA ALDEN</dc:creator>
  <cp:lastModifiedBy>algagaa microsoft</cp:lastModifiedBy>
  <cp:revision>50</cp:revision>
  <dcterms:created xsi:type="dcterms:W3CDTF">2013-07-27T07:28:03Z</dcterms:created>
  <dcterms:modified xsi:type="dcterms:W3CDTF">2014-07-01T11:44:49Z</dcterms:modified>
</cp:coreProperties>
</file>