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6"/>
  </p:notesMasterIdLst>
  <p:sldIdLst>
    <p:sldId id="256" r:id="rId2"/>
    <p:sldId id="257" r:id="rId3"/>
    <p:sldId id="266" r:id="rId4"/>
    <p:sldId id="258" r:id="rId5"/>
    <p:sldId id="261" r:id="rId6"/>
    <p:sldId id="263" r:id="rId7"/>
    <p:sldId id="262" r:id="rId8"/>
    <p:sldId id="264" r:id="rId9"/>
    <p:sldId id="265" r:id="rId10"/>
    <p:sldId id="260" r:id="rId11"/>
    <p:sldId id="267" r:id="rId12"/>
    <p:sldId id="268" r:id="rId13"/>
    <p:sldId id="269" r:id="rId14"/>
    <p:sldId id="270" r:id="rId15"/>
    <p:sldId id="296" r:id="rId16"/>
    <p:sldId id="297" r:id="rId17"/>
    <p:sldId id="273" r:id="rId18"/>
    <p:sldId id="275" r:id="rId19"/>
    <p:sldId id="298" r:id="rId20"/>
    <p:sldId id="299" r:id="rId21"/>
    <p:sldId id="300" r:id="rId22"/>
    <p:sldId id="282" r:id="rId23"/>
    <p:sldId id="286" r:id="rId24"/>
    <p:sldId id="283" r:id="rId25"/>
    <p:sldId id="284" r:id="rId26"/>
    <p:sldId id="285" r:id="rId27"/>
    <p:sldId id="302" r:id="rId28"/>
    <p:sldId id="303" r:id="rId29"/>
    <p:sldId id="304" r:id="rId30"/>
    <p:sldId id="305" r:id="rId31"/>
    <p:sldId id="306" r:id="rId32"/>
    <p:sldId id="287" r:id="rId33"/>
    <p:sldId id="288" r:id="rId34"/>
    <p:sldId id="289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30" r:id="rId57"/>
    <p:sldId id="329" r:id="rId58"/>
    <p:sldId id="331" r:id="rId59"/>
    <p:sldId id="332" r:id="rId60"/>
    <p:sldId id="333" r:id="rId61"/>
    <p:sldId id="334" r:id="rId62"/>
    <p:sldId id="335" r:id="rId63"/>
    <p:sldId id="338" r:id="rId64"/>
    <p:sldId id="336" r:id="rId65"/>
    <p:sldId id="337" r:id="rId66"/>
    <p:sldId id="340" r:id="rId67"/>
    <p:sldId id="345" r:id="rId68"/>
    <p:sldId id="344" r:id="rId69"/>
    <p:sldId id="343" r:id="rId70"/>
    <p:sldId id="342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359" r:id="rId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dows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E22A"/>
    <a:srgbClr val="FFCC00"/>
    <a:srgbClr val="00FFFF"/>
    <a:srgbClr val="3A5D0F"/>
    <a:srgbClr val="0000FF"/>
    <a:srgbClr val="FF3300"/>
    <a:srgbClr val="FF6699"/>
    <a:srgbClr val="100003"/>
    <a:srgbClr val="ACF12F"/>
    <a:srgbClr val="482B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5" autoAdjust="0"/>
    <p:restoredTop sz="86420" autoAdjust="0"/>
  </p:normalViewPr>
  <p:slideViewPr>
    <p:cSldViewPr>
      <p:cViewPr>
        <p:scale>
          <a:sx n="60" d="100"/>
          <a:sy n="60" d="100"/>
        </p:scale>
        <p:origin x="-157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4A294-5A03-482C-8B0B-E39DA5A7A433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AB350-1024-4954-9BDF-166FFDCE5DA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B350-1024-4954-9BDF-166FFDCE5DA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B350-1024-4954-9BDF-166FFDCE5DA4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B350-1024-4954-9BDF-166FFDCE5DA4}" type="slidenum">
              <a:rPr lang="fr-FR" smtClean="0"/>
              <a:pPr/>
              <a:t>84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22F-387D-4AC8-8FEB-4262F1EF30AB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50-DE80-4BAD-B7FC-58C0918FC9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22F-387D-4AC8-8FEB-4262F1EF30AB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50-DE80-4BAD-B7FC-58C0918FC9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22F-387D-4AC8-8FEB-4262F1EF30AB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50-DE80-4BAD-B7FC-58C0918FC9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22F-387D-4AC8-8FEB-4262F1EF30AB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50-DE80-4BAD-B7FC-58C0918FC9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22F-387D-4AC8-8FEB-4262F1EF30AB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50-DE80-4BAD-B7FC-58C0918FC9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22F-387D-4AC8-8FEB-4262F1EF30AB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50-DE80-4BAD-B7FC-58C0918FC9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22F-387D-4AC8-8FEB-4262F1EF30AB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50-DE80-4BAD-B7FC-58C0918FC9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22F-387D-4AC8-8FEB-4262F1EF30AB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50-DE80-4BAD-B7FC-58C0918FC9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22F-387D-4AC8-8FEB-4262F1EF30AB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50-DE80-4BAD-B7FC-58C0918FC9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22F-387D-4AC8-8FEB-4262F1EF30AB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50-DE80-4BAD-B7FC-58C0918FC9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22F-387D-4AC8-8FEB-4262F1EF30AB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E65F3350-DE80-4BAD-B7FC-58C0918FC93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83922F-387D-4AC8-8FEB-4262F1EF30AB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5F3350-DE80-4BAD-B7FC-58C0918FC934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9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6000792" cy="2143140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MA" sz="4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مقتطفات من كتاب </a:t>
            </a:r>
            <a:r>
              <a:rPr lang="fr-FR" sz="4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fr-FR" sz="4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ar-MA" sz="4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دكتور مصطفى أبو سعد </a:t>
            </a:r>
            <a:r>
              <a:rPr lang="fr-FR" sz="4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fr-FR" sz="4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ar-MA" sz="4400" dirty="0">
                <a:ln w="50800"/>
                <a:solidFill>
                  <a:srgbClr val="FF0000"/>
                </a:solidFill>
                <a:effectLst/>
              </a:rPr>
              <a:t>حول الأطفال </a:t>
            </a:r>
            <a:r>
              <a:rPr lang="ar-MA" sz="4400" dirty="0" smtClean="0">
                <a:ln w="50800"/>
                <a:solidFill>
                  <a:srgbClr val="FF0000"/>
                </a:solidFill>
                <a:effectLst/>
              </a:rPr>
              <a:t>المزعجون</a:t>
            </a:r>
            <a:endParaRPr lang="fr-FR" sz="4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4" y="5429265"/>
            <a:ext cx="75632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MA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من إعداد الأستاذة : </a:t>
            </a:r>
            <a:r>
              <a:rPr lang="ar-MA" sz="4400" b="1" dirty="0">
                <a:ln w="50800"/>
                <a:solidFill>
                  <a:srgbClr val="FFFF00"/>
                </a:solidFill>
              </a:rPr>
              <a:t>بهيجة ولد بن الطيب</a:t>
            </a:r>
            <a:endParaRPr lang="fr-FR" sz="44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pic>
        <p:nvPicPr>
          <p:cNvPr id="29698" name="Picture 2" descr="Résultat de recherche d'images pour &quot;‫تحطيم معنويات الاطفال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643182"/>
            <a:ext cx="4857784" cy="2571768"/>
          </a:xfrm>
          <a:prstGeom prst="rect">
            <a:avLst/>
          </a:prstGeom>
          <a:ln w="762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14357"/>
            <a:ext cx="8429684" cy="2643206"/>
          </a:xfr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 algn="ctr" rtl="1">
              <a:buNone/>
            </a:pPr>
            <a:r>
              <a:rPr lang="ar-MA" sz="6000" b="1" dirty="0" smtClean="0">
                <a:solidFill>
                  <a:srgbClr val="FF0000"/>
                </a:solidFill>
              </a:rPr>
              <a:t>  الضرب يقتل التربية المعيارية القائمة على </a:t>
            </a:r>
            <a:r>
              <a:rPr lang="ar-MA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الاقتناع</a:t>
            </a:r>
            <a:r>
              <a:rPr lang="ar-MA" sz="6000" b="1" dirty="0" smtClean="0">
                <a:solidFill>
                  <a:srgbClr val="FF0000"/>
                </a:solidFill>
              </a:rPr>
              <a:t> وبناء المعايير الضرورية لفهم الأمور والتمييز بين الخطأ والصواب</a:t>
            </a:r>
            <a:endParaRPr lang="fr-FR" sz="6000" b="1" dirty="0" smtClean="0">
              <a:solidFill>
                <a:srgbClr val="FF0000"/>
              </a:solidFill>
            </a:endParaRPr>
          </a:p>
          <a:p>
            <a:pPr algn="ctr" rtl="1"/>
            <a:endParaRPr lang="fr-FR" dirty="0">
              <a:solidFill>
                <a:srgbClr val="BF0946"/>
              </a:solidFill>
            </a:endParaRPr>
          </a:p>
        </p:txBody>
      </p:sp>
      <p:pic>
        <p:nvPicPr>
          <p:cNvPr id="20482" name="Picture 2" descr="Résultat de recherche d'images pour &quot;‫الضرب يقتل الاقتناع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4714908" cy="2928958"/>
          </a:xfrm>
          <a:prstGeom prst="rect">
            <a:avLst/>
          </a:prstGeom>
          <a:noFill/>
        </p:spPr>
      </p:pic>
      <p:pic>
        <p:nvPicPr>
          <p:cNvPr id="78850" name="Picture 2" descr="Résultat de recherche d'images pour &quot;‫تقبيل يد الام عند الطفل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876"/>
            <a:ext cx="364333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5"/>
            <a:ext cx="8229600" cy="15716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 rtl="1">
              <a:buNone/>
            </a:pPr>
            <a:r>
              <a:rPr lang="ar-MA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تجنب الصراخ لأنه يؤدي إلى:</a:t>
            </a:r>
            <a:endParaRPr lang="fr-FR" sz="6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None/>
            </a:pPr>
            <a:endParaRPr lang="fr-F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 descr="Résultat de recherche d'images pour &quot;‫سحب الثقة بالنفس للاطفال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2857496"/>
            <a:ext cx="4071967" cy="3714777"/>
          </a:xfrm>
          <a:prstGeom prst="rect">
            <a:avLst/>
          </a:prstGeom>
          <a:noFill/>
        </p:spPr>
      </p:pic>
      <p:pic>
        <p:nvPicPr>
          <p:cNvPr id="18434" name="Picture 2" descr="Résultat de recherche d'images pour &quot;‫طفل غير مرتب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962348"/>
            <a:ext cx="4214843" cy="3467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1" y="1000108"/>
            <a:ext cx="8229600" cy="156495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 rtl="1">
              <a:buNone/>
            </a:pPr>
            <a:r>
              <a:rPr lang="ar-MA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تحطيم لمعنوياته</a:t>
            </a:r>
            <a:endParaRPr lang="fr-FR" sz="8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fr-FR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www.almanalmagazine.com/content/images/thumbs/0001659_-_6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2857519" cy="2822221"/>
          </a:xfrm>
          <a:prstGeom prst="rect">
            <a:avLst/>
          </a:prstGeom>
          <a:noFill/>
        </p:spPr>
      </p:pic>
      <p:pic>
        <p:nvPicPr>
          <p:cNvPr id="16386" name="Picture 2" descr="Résultat de recherche d'images pour &quot;‫طفل يعتمد والديه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838" y="3000372"/>
            <a:ext cx="2559162" cy="2857520"/>
          </a:xfrm>
          <a:prstGeom prst="rect">
            <a:avLst/>
          </a:prstGeom>
          <a:noFill/>
        </p:spPr>
      </p:pic>
      <p:pic>
        <p:nvPicPr>
          <p:cNvPr id="76802" name="Picture 2" descr="Résultat de recherche d'images pour &quot;‫الاهمال الطفل‬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071810"/>
            <a:ext cx="243840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1" y="857232"/>
            <a:ext cx="8229600" cy="164307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 rtl="1">
              <a:buNone/>
            </a:pPr>
            <a:r>
              <a:rPr lang="ar-MA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سحب الثقة بالنفس</a:t>
            </a:r>
            <a:endParaRPr lang="fr-FR" sz="8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fr-FR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Résultat de recherche d'images pour &quot;‫سحب الثقة بالنفس للاطفال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3" y="3000372"/>
            <a:ext cx="5118323" cy="3357586"/>
          </a:xfrm>
          <a:prstGeom prst="rect">
            <a:avLst/>
          </a:prstGeom>
          <a:noFill/>
        </p:spPr>
      </p:pic>
      <p:pic>
        <p:nvPicPr>
          <p:cNvPr id="15362" name="Picture 2" descr="Résultat de recherche d'images pour &quot;‫طفل عنيد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302895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1636396"/>
          </a:xfr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lvl="0" algn="ctr" rtl="1">
              <a:buNone/>
            </a:pPr>
            <a:r>
              <a:rPr lang="ar-MA" sz="8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إهانة</a:t>
            </a:r>
            <a:r>
              <a:rPr lang="ar-MA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الطفل ومس بكرامته</a:t>
            </a:r>
            <a:endParaRPr lang="fr-FR" sz="8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None/>
            </a:pPr>
            <a:endParaRPr lang="fr-FR" dirty="0"/>
          </a:p>
        </p:txBody>
      </p:sp>
      <p:pic>
        <p:nvPicPr>
          <p:cNvPr id="16386" name="Picture 2" descr="Résultat de recherche d'images pour &quot;‫الطفل المهزوم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143249"/>
            <a:ext cx="3071835" cy="3320902"/>
          </a:xfrm>
          <a:prstGeom prst="rect">
            <a:avLst/>
          </a:prstGeom>
          <a:noFill/>
        </p:spPr>
      </p:pic>
      <p:pic>
        <p:nvPicPr>
          <p:cNvPr id="14338" name="Picture 2" descr="Résultat de recherche d'images pour &quot;‫اهانة الطفل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62" y="3214687"/>
            <a:ext cx="4252929" cy="33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571473" y="857232"/>
            <a:ext cx="8186767" cy="20717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MA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تدمير للعلاقة الإنسانية بين الطرفين</a:t>
            </a:r>
            <a:endParaRPr kumimoji="0" lang="fr-FR" sz="6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s://encrypted-tbn3.gstatic.com/images?q=tbn:ANd9GcTTwOmofPTgWqXkkoNN9Kl9xG5SzlZtchw4avQz3M-q02uhgQ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3429001"/>
            <a:ext cx="4000528" cy="2100266"/>
          </a:xfrm>
          <a:prstGeom prst="rect">
            <a:avLst/>
          </a:prstGeom>
          <a:noFill/>
        </p:spPr>
      </p:pic>
      <p:pic>
        <p:nvPicPr>
          <p:cNvPr id="3076" name="Picture 4" descr="Résultat de recherche d'images pour &quot;‫عدم الاحترام بين الابن والاب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3429001"/>
            <a:ext cx="4000528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1" y="1071548"/>
            <a:ext cx="8286808" cy="3139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6600" u="sng" dirty="0" smtClean="0">
                <a:solidFill>
                  <a:srgbClr val="FFFF00"/>
                </a:solidFill>
              </a:rPr>
              <a:t>ملاحظة</a:t>
            </a:r>
            <a:r>
              <a:rPr lang="ar-MA" sz="6600" dirty="0" smtClean="0">
                <a:solidFill>
                  <a:srgbClr val="0000FF"/>
                </a:solidFill>
              </a:rPr>
              <a:t>:</a:t>
            </a:r>
            <a:r>
              <a:rPr lang="ar-MA" sz="6600" dirty="0" err="1" smtClean="0">
                <a:solidFill>
                  <a:srgbClr val="0000FF"/>
                </a:solidFill>
              </a:rPr>
              <a:t>اعتبرالقران</a:t>
            </a:r>
            <a:r>
              <a:rPr lang="ar-MA" sz="6600" dirty="0" smtClean="0">
                <a:solidFill>
                  <a:srgbClr val="0000FF"/>
                </a:solidFill>
              </a:rPr>
              <a:t> الكريم الصراخ من أنكر الأصوات وشبهه بصوت الحمير </a:t>
            </a:r>
            <a:endParaRPr lang="fr-FR" sz="6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785795"/>
            <a:ext cx="8229600" cy="2500330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 rtl="1">
              <a:buNone/>
            </a:pPr>
            <a:r>
              <a:rPr lang="ar-MA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الأسباب  الست لعدم إسداء النصح</a:t>
            </a:r>
            <a:endParaRPr lang="fr-FR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www.bascota.com/vb/image/photo1372769794_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429000"/>
            <a:ext cx="6572296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428597" y="357188"/>
            <a:ext cx="8143932" cy="2786062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buNone/>
            </a:pPr>
            <a:r>
              <a:rPr lang="ar-MA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نصيحتكم تمثل تدخلا في قدراته  على تنمية  شعوره بعدم الثقة والكفاءة في حل المشكلات</a:t>
            </a:r>
            <a:endParaRPr lang="fr-FR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12290" name="AutoShape 2" descr="data:image/jpeg;base64,/9j/4AAQSkZJRgABAQAAAQABAAD/2wCEAAkGBxQTEhQUExQVFhUXGBgYGBcYGBcaGBcgFxgXGBgXHBgaHCggHBolHBUUITEhJSktLi4uFx8zODQsNygtLisBCgoKDg0OGxAQGywgHyQsLCwsLCwsLCwsLCwsLCwsLSwsLC4sLSwsLC0sNzYsLCwsLCwsLC0uNzQvLCwuLCwsN//AABEIALgA9gMBIgACEQEDEQH/xAAcAAABBQEBAQAAAAAAAAAAAAAFAAIDBAYBBwj/xAA+EAACAQIEAwYDBgUDAwUAAAABAhEAAwQSITEFQVEGEyJhcYEykaFCUrHB0fAUI2KC4QeS8RUzciRDU6Ky/8QAGQEAAwEBAQAAAAAAAAAAAAAAAQIDBAAF/8QAKhEAAgICAgECBQQDAAAAAAAAAAECEQMhEjEEQWETIlFxkRQygfBCUrH/2gAMAwEAAhEDEQA/ABWTK4P3hB9Rt9JqRLQzMpGjCfyb8qj7wPbzJrGo9qsOwIVgQYP0On6VjorHZ5visHkd0P2SR69KjFoc603aTgly5fDW1kMBJ5AjSpsD2Obe44HkNataoTi7Me+HB5U/C8Cu3PgRj7afOvS8P2ctIPCPFIOZvF9NqI21W1JZtwN4AEdBQ+J9B1jMDgewVxvjYL9T+lWu0XBhYsIilionU+f7NbP+LLf9tCfM6D61nO2V18iqzIdfhUSR7+9K5NlFBIxOGt5gQd9qs2QEAJ+yZ+RmuYTQkHSTzp2KGhj0otWPD1I1d71xshym4Zyj98qIYjs+ltM73Dm+QPl1oNgbpttMwwBirVu3dxL5fiYiegA/IU7X06M6a/kppbzaxvyFOuYAiCdJMSeVEMVg3t6upDltOmgG0UzGY1rgUEABeQH1M86b7BSik779BvE7qNaAUy23yjX6UCKVtbXZ8Gy114AAbXTSBI+dZQYYsY+sUVHiJKTmV7ls9B7VHkq1ZsFmCjn8vWij8KURladdTRsFAa4oiANeZNNFqi2MsW0I56cjVF7mugyius6gjgU/le9cuKAavCyotLldW59PpvVJwJ6mpLs2Th8qRyKgfXn7CrLLVZ7oykjlRok4xRxUHpSa6BoNTUV15A686YqktpqeX4U3ERyro53hM1Pw9Rm1p44TcBggab11Vy6UySeicm1tmr4TdUwFIJrTYCzA9d68+7P3kW+rO0AT1MzpFeh4LEo2xocGNCSeghsKVNczApV1IrxMHxjDgO9q05UHRvON4HSgWIfuXBQtA0O8SKfdxRH8weLNBJnUHmD5HWm4fiSwQyypPwkaCikkqBo2fBe0SPlDyCwkHfbcHzo4uKJ+BCfNvCP1Neb8JvIl4NZZvDJCsPnrXpWFh1DEkz7D0qOWNbGvVjSjH43/ALUH7NS2MKBqqgeban9+9WFgbAD0p4NSBYzuvvEn6D5Csn29UZEAEDX8q18Vku3y+FPf8qKYaMdg1LKQd5iuYrQHyp2FbLvqJpuL1mqeo8bp2UJn0q5huJXLRVkOoGX1EzB61QW4ANa6l0GqNEEwzju1Ny6mVlUEEHMJB0513g2GS4C91yqrJIHxHnAnrQ60msxVhrRy+HUTMdKTSVIfi3ssXiG8KhsvJJJrud4yZoXY8o9an4LizaunUAx6+vzpY7FZrjNzOvWnIsp4nhS95lW4G0HiiBOulUMXhGtmJkdQa2vZ3gC32Y3CQoMEDcmAfYaiiHaDs9hbVuQpG+s7nyk0jypS4llhbjZ5mlzKdppXcQW0ge1HbHDUutEqg6nc1Q4ngFtnwPmqlqydOh+BGgmutOYjlTFaFX0qO1e8Uik9TTqqGhGAeZmNAahzRb8yasqSWjck862fD+xAID6XHkHIxyqBOvqY60bJyhow+HwVy6wFtC0dNh77UaTsveUZuagk5RsBrPtW/wAZwtrBBKlLQ2NtS0bGHWNQdpBETQxcXdulg6hELKBv8J0MayTI286WWSlYY4jEW7t0DOztB28/f1oe9arjvCzhbgUFoIzZTGxJgR00NCbtuzc/oPlp9Nj7VthjU4KS0Yck2pOLBFp/EKO2cW6wQaiweAtqA3hueLrGnnrI6aVa4hctZh3QO2o+zPlrtVsU/h6kJOHLcWXMNx51GxJPXb60qFd6Mqluc8tN6VTeeF6iMscq7KOF4Tnu5BcXL9+fp61obHZvDKRLu5G6yozRy+HSiXEcVbu2RaVLKclKoFbN9nX1ir3Cuz90CL7orwDlUEsZ89p9q87m2alExlrCS5KJlzHRVkgeQnU16LwXh95bPiQiPSQD1irCYezhJPhtkyAzEFzH4/2xQziHbQqMuGXKdmuMN4nZBpz3PyoOTejlUFthlV607MBWYbj7MojRvtHf5Cor2NQPDXcyxro2aSNs0wDPSoSlx0b8HiPLHkjT4jE5VJOgArFcbxovRnAgchm59YNELbZ/BLFDuCZj3ricHXmzH3/xTRmiXkYnilxMPe8DZV1HQ8qv4GxnuBYka6VosVhUt2mUWfFJOcgn5EfnVPslg89wvGg8PrO+u2gj51ZPkRTpFDi/C0yExDDYDmfSs7/DMAdCPUEV7FewCkajXz5edZLG4hVuFSilR9qdZnz0p9xIpWYyw5Hn5VesXgdtD050S4xw1C5CkBoDQCCIPmNudC14eS0ANJGgG9c6ZSDki0xDfENeo3pqYRidPF5yB86uJwe4qk3SARsNM1QwVMqT61PlXRp4Rn+4v8A4o9kP92ZbrMRp+FRcV4y2IfM2w0UdB+tQM4ZSD4SdZGxI61FfhSoYQDGsyPWaaPFu/UlkjOKpdFy7wy4tsXGQhTsfXqOVQ28HbZHZnykfCsSWmifF+LqbJthzuCAfKByO2h+dBMPisxVAMxJ0IgeWpOwqrMyW6KuJ0IFVGXLNXMYPER0n0qrdJaY/xpzpUXm9kD3juN6OcG7ZX8OQNLic1ff2bl9az7DamPuaakRc2e49m+3ti+oXN3bbFLkZTPKdjRh+E2HurdOa2w/+PQExEzE868DwywnqT9KN8I7UYjDQEeV+4/iX25ipuJeM2ka//UXAML4YZijKoViZmN9fU1j8XhkyjLIbSZ29a3HCO3+Huwt4d039Wts+/L3onj+zWGxCl7RFtjsQQbbT6be1bI5YySjLVGaUWm3HdnlaWdR5fWpLq5TJ3HID2/StTiuwuLWMoUiScwYEeW8UNscJxFtgLti5JMBgJH0pc7TegYk0tmbukzDW2gDSlXpmA7MuwkjL60qjZTizz8iTrr60csdpsSiBBc0GxgEqOgY6xoOdZ7+MZtLaE+ZqS3w92+NoHRf1qLpdk4rI1SLOM4mWOa45ZvMkmq6X3f4EPqdBVuxw9E2EnqdauCpvIl0Wj4/+xSw2BfMC77chtRocM8OYOM3IeEH3mqyU673ZALW7kjoQR9RWTLOTaPU8KXw/lQUwCKJBZSzfZBkaefWiGEsM+w9eg96zuG4gVaLVsqObtqfRQNPfWi/CuJMnht8wTlbUT+tLjbi9+oufH8Rtr0CWJwDAbSvlr8xVLCYTuzFvKLZOZ1316jXSr/8AG3GMM4Ej4QI/yKQAG1a42jz5JDMVixGp5VSsd3c0IDDedCKqOLt3vw6xZUHWCI+WsmqHAQqKjpopLALMljtJOwidqZv1OjEOpgEQuRAB6BZ09qHLeF0As6oQY2EwJgac5owAGGhB6wRp8qxOLsMLroNlP56fjS1bKY3TNFZw1mPG+aR1qhisBbV/DGQqdOU8veh1/CMoBB9aqvdYQDP5UVEtKXsVe9AJB019qshuW4PLkagxGDeScjRudDpPWq6Myjy86pxRKOZp0yW7w5X+Bsp6H4fY8qWCxTYQnNYVn+y7SVHoBoadauhv0q5bxBiDDDoa7k1plOEJbRRdMzSYkn21/wCapXRGaI3jyq1ibgE+VUbqyB0qkTPk7ITuBz+lQnnUzjWahIqhAJAQiD+mfmSajerF9dY6AD6Cqt80i7LS0iFmq/wjjt/DH+VcIH3Tqp/t/ShpNIU5Gz1Hgf8AqMphbw7tvvLJQ+oOord4Tjlt0zAhljRkII8vSvnZTVzAcRuWTNpyvpsfUbGlodSPonC21iREmSYJI1332pV5Xwbt20EXUlh9pDln1BpV1jAxQBsIp1I0gawF0dpy0wGnCgMSKauYW6qKZcyeRJI+VUhXRhc51YLA3NLxvQ0ZVshs8TfNkYg+cCav8OsG4+0oBJOsb9aC4iw2eVBMHcajQxWp4RhLqHPIXfwExI9KEo07RteS4dncNhm71hdIyzmQgnTllM77fWjt6wABEDmKxrWmd3bvog+GCTOuoHptVrH8Ra0e7zKWAGo5yOh2Na4xnJI8p8Uw/eS3c0uscg1yAws9T1NdxHAMNfWSkBYUFTlnnGn71rJ8JV8Q5DgsARGpieWg0861l7FBAqDUDn16n503FrQ0kqTuyPh+HtYebdtFWdYO/r5ig+N4aQ9zWM8EN89Kn7W46yLA7xFa4f8AtyNV6tO9ZvhfG3dwjuSApyjzER686EoNqzoTUZUERhyLcEydppqYKbeWSx6xJHyp1+4xIyqCOZO9I4uGUAx1I5efsamrZqnSVh5eJW8PaVQjSQOR8c/jvWd7QWmuI7Cy6kmYjT/FHOz/AB9L0W30YE5dfAxHMDkfKjzWQaPFxezJKbkeOpYNWrN3zmvQcb2cwxBcm4rc8igj61h+I4U27sFTl+ySDrzkaVa00ThcWUMQNTVS41FkwpuEgRsSZ0qhjMKAQAZ9NqaJ2R0wddQ1Yw2FJIPnVzC4RsrExoPl0py3CNlPQnUgetO2JGOxmIoffVuho/wfDqXz3kJtnQHUCetbKxweyywPEp26ikToeXzHlSpTglb/AIj2QG9tvY1m8bwd7fxD5U9k3GgERXZq02H51Fbs5myg0bFou4VYUTz1pU+62umw0HtSqWzT0G65XKVZCiH10Gm1yaUYkBp/c23EXc2Xfw76bVEDT1Nd1sZJXsk4pxNVS2MOAmUHMSCR8jz86zStib57wZ2ywC40iOpori8JdViEQsOsQI5amp+AcSfDLdQC2wczzOQxGqgajbatCtRtK2N5UMVrgwbYxwcFWaNZXcanQwflUuCtlrioviuGPE8meUQeW2tVeJ4hSwtooCjlGuY7knn7aVsuyfDCk3Lqw0QojUDmat0rJQktQlH+Q3w/BraTwgDlIG5+01VMXAlzsN+voB1q/cuT6Vmu0KfzUXvCAyEqMwGsxJB35fKuj8z2QyLj0Z3thxAXWtkAjKCII6maz9u6VIK6EazRvtFhLiIpuAfEQGBEHSgANUpLojKbk7aoO2e0H31M/wBJ0PtVLGcULghRlB31kn3ofXDSqKC5yaqy/gsWUII6j2jnXrHBcd31lLnPZvUb140pr0PsLxJLeEu5yZW54QNScyrsPWlyrQ2N7o2duT6UB7XWL5T+WqskDMIlxrutaFHCgTuda490Rpp+JqKtFGtnnmD7OXmaXBRfUSfWj2H7P2xowBoviHnUmm2bo5EH3o3YrWwbiOCWlAIVY0mdecbc66nDQQVKpkHQaT5ddOfnRpXEjkRyO1RyROYATyG3+KIbdAfFLatL4gcg+yOY3IA+dXeFfwvdl7NwqBqVMn212pYrDJcUq4kH9ihrcCtqsKpEnUhmn3PSimC0l7hS5jrcHIwzHQFtvfrQTg/A2Vr1y83eF28PSOsbeXtXG4ULfittBiIY5l+RO/oaGXsXi7bZQ0TqGBGQexGlUW9C8vqN4zgCWKouoEkjSJ5UBtYUoxLaQPx/ZorjuM4kLAZc32mAB9Ps0JFxssuSWYySfpRlFpbOhKMnoa1dpgUtqoJFKlobmHqVMBrs1kKocDXTTK7QHQ4Gng1GK6KATuKxTEhWkqBAHL5VQt3CrsNJ8jBAI1ohbsu7qqIXLGNOXmfKtjhux1kpF90DjcoQCPetMZJIhJO9GDwV9FWBbEzOZj4motZ7YGDmtnXcgyfard3/AKfgrurvfuCCoEFUPIk6AminaHimFbKruHdhOREDEe67H35U0uPaQ/xZtU6AOF7VqDDKW6H4T1gzHKspxfHviL5uNpPwjoq/CB++daZ+C5wIsnyB1I9TVXjHZxrS5lTMsSSNxyj23oRkrJ032BONYvOEHqfyoUoq3jrRULIIOuh/fnVYLoKuiD7GTXZpUiK4AlNbX/Trh4uO11v/AG4IHUn/AIrFKa23+nt0jvRyOWfrpSz6Hh2bS7igIJILayfU6D2mu3cUqIWY6Aamh1+3mI+6NT++tAe0nERcVbaXFGUyyagt0gxBIjas729F016hDjNzv8J3qvlTPsDq0NEH8aopbWQc1yfu5VyH+4a0zDYrCiwGZrzyZazAtoDyGYHM2sHSvQuzYwYtBLtoHMJZ2E6kfMD0qkU4L5ickpS+UFYbGI40II2jmKlNzluKl412CYnvcFeBG/dudP7XA+hofw/CXra/+oBVgTAO9D7BLkCKY1zSpH1EiKrXFiuFYB4zZ711GaVG6jmfM0N4hcZXVCpVesaeSijLjurneakHYASZbSpL91gGLhVkbb/jTRu7LqMXGgS3DCVLKGjfxKYI6gjesrxIksR00r1zgd8G2vd6oEHLQEb0K7X2Q1iSFDO6qDA0Mg9J5H508sspaZD9PHGm4nnfB7kAq0jmK5Ru7hvEwtkypg7SQBofy+VKuaY0Yxa7IAacDUQNOBrHRUlrs0wGuzQCOroNNJrk0Bh1+6yqxVmUwdVMGOY0NDeF8WAbcg/eJImiE1lr1vKxXoa0YUn2QzJ+gc/6c167dymW+IACZnlI29tKj4DjQl9PimQNI1nSNd9xVThi37jhbRckwpylogaiSOVb3DdkDZsi7ZCvfQZ5KnQjWFkjWqPRKKH8e4w+ERJE3HnKpOwHMxrzArK4jtdfdWRikMCCAsET01ql2k7Q3cZcD3Y0GVQogAfiedCR6V0MSSDKVsMcKOZbgYSdDrqT86k47gRnASPgQiNAQR+s0zs9grrsWVCVAMnl1qe5vO6/D1AO8ULqQyjcLAFyyQYINdSyx2Bo2DuPy/CaY4y7j2NPyJ8QO9nLE716D/p1hAbFwnQs+h9FH61ncHgEuyWHPcaRW77L4e2tsJb5TInWetJKaqikINO2Ae0i37d4BZCZdfusZM6x0ihtjhyuVzsFZiAnhbK2bqeRH6V6RdUMMtwBl6EVSwvYkYi9buZsthPjGoOnwhSKVNDSiZjsv2MvYm+VJAw9tiGuH6hOp/Ctx2jxVlctqwoATQtzMfj61Z4xxZUTuMOMttRBjnWXvPrU5zsaEeIa4XcuoA1l55sm8eqncelGrPG7V8ZMQgB8xp89xWLS6QZBIPUUQTiKtpeWf610b360IsLCuL7LMviw75lP2GP/AOW/Wg2JtOphlIPQ0Swl+5a8Vl86dP1XlRO1xazfGW6sN57ex5U6YjiYu88STtrMedZRsNd7zunuHKZyknQjfTzr07iXZwwTaOYHkTr7HnWIazc7w2bqwB8MyrKR0aIPlVIhg3+0t2LfdLlQldNxPz0pmJNy5bVHuMcpDTpMjY1ZW0QNQdNDMVELZmSdI28+tcick1og4XhVVna4Zcnc6CPIfKlV2zw93GZUkE+X60qbkzvhv6GLBp4NQWnBAIqVTWdoqiVTXQaYppwpBh01ya4KVcEcKrYrDA+KBrpmiQP8xU9cxF9hbZQdDBjzG1GNp6Kwkk9hLs3x0YRMoQOCxLkQCeSka6aDY86tYrtCoN1rL3QzLlRWLBUn7RnSdeXQVk8PihGsCd+UxyjeKIXIJ8JkASoPU8gOdaBvhQl0Ab1lxqw31nf1or2f4SLl1FuQF3gz4+gHrU94sCoy+o5b8/r8qIcCxXdurQC5ICNAJWDqQOlNybRLJ4qirWzbYPBrbGRVCgfZAoX2pwqfw7QFUgg6COflRXvCNZnz6+dQcVwvfWnTmRI9RqPrWbqRH0PMWuQZmpr6GdRuAeYMGq14HNBEHY/npW645wjvLKOoBdEAjmRH5VduiSQCwbAAcq01vhZCC4u8SfesOlxtAJHrXqfZq47WFtqwWQpLkAgddCOlTlGjQ5qWjvZXDm+zd43gSJMwTzgdR50R47xsEd1Z0QaEjSaZxxrFpBatCX3Z+s7yetZ27cikbAcu3IobfxOtcxWIoFjcQDudJG1BRs5s0Vu8DzqZWrNd/lBZSdPPer+F4jyYEGmcaFtMOWrpUypIPUVdGMV9Lghvvrz9RzoPbug7Gpw1cEN2MZds6hg6esj/ABRFcdYvjK4g+e49GrMW7kUUv8K7uz3jtDb5fwHrTJnAnthg3sm26OGtgww+1roD5jWqy8tN6HdqOI5bMEkyRAnzq1hr0opM6gHXeqrZKb2aTgtn+XM6MZAGkESDXKdwW7/JXKAdWn/dSo0UUtHkuHttbdrT7rt5ira1JxdO8VLiSWGmo1/8T6jUHyNRWGkA1KavYsdaJlp0UlFdY1IoNFJjSUEnQE+mtcNponK0dYMfOikMk2rOZqQamKCTABJ6ATXVtMfst8jRo5JvpG6/6Bg3AyoFVkABE5sxjed9/Khbdh75Y90FyTzbLoPbQ6Vq+zuMR7NspbBZVCvqITzPM7Gu9suNNYRGg5WYrHNjoQR/TvRinYefHaM7hOwt4EFzbgnZWmTvExAn9igHHFVMRcCQiyYg5QIgEUVw3afE27wdbWZGgZCGgyfvbZvOtnf4nhbiPKo2g7xNGKz5xvTtNFFnk6tfYy/ZnEm5aOubKYze23tRcHpXcMUAItQV3GUfUjlVDHcQABVRJPhnpU2tkJJ8tqjMcRto2JLf1DTlvqa2aGsTjSxYCDMidDPpWxwpJUSCNNZ0PyrnfqBwa7QAs8BzX3dtLcmB1n8BR83IGVdBtp+FNe5rlG/TmfaonMb7+dBtsbg4+h1njWh+Kv0zFYvWBq3QUExuMYSuVp8gRFGMWwU30jnFcflBA351mFxDPIn50TxdljoUIPvPyNOw+CZSB3ZnmSp9oEVoUOKIfNN0kV1uvEconxaSB/waI2ce0coFNwvC3uM06FTrIPqIHXyqPG4W5hyAwYA7NlMfPrRaT6BtF+zjNirRRjB4vMPMVmXtFhOXUiQwBH/NaLsPw1r7BW0A1ed48h1pZRVFIxn3TNd2a4fm/nP8K/DPMjn7VU7RcS7xoHwgwP1opx7HhV7lNAAAY5DoKyd55byFJQW6K2NwYdkJ+z9alanTzpjVoiqRnb2ROoO9Kuk0qagDruCnNlA12HmNR+/Os7etlbm0Lcll8j9ofUGj9l+9SCYYcxuI2IqnxLDZ5EQ5AYRsXXRvQn6yKyJlyhNMY023ckfvTyp1tCzBRuTFToomFuFWgqF25z/tXU/MwPnU3DsWbwbNE5o2A0ZWEab65anvYWUy65TAEcwDGnqxPyqKzgu6Zgs7GdZgoQd/Qg1dJo9jHjnCUY/4rT+8tP8AFpFfCWxZtFzvEn3MKvvuaoLx1wZYKV6QBHodwaK9pLRNtso5K3sJB/EVksJhjdYL1+dGjF5OSeJxxw1pder9T0fgt4SArlBcZQ7DQlMrNvyOhE1FxgWXz4dbmZFcMADmNu4OUk7MPrVW2FCFV8svoqMs+8mouH4VUX4QFhQxHxSRMn3509HqTxuTUFVcbkve917ouIgkCBPeLy1+MDf6RUXafiltHcoqgAkKseE5fiZo310HvUWBxZ7zu5MK1stodSbkzr5VNiuHK5zsslGYEHYZmzqY8wfpQk6VkvJyVhlODtptJ+2k2M7NYo3lJMqZhXAgqTyEbrtoaJDAK7W7nwNdYW26AjMG9CSsD1qLCX1XXkup/T1q3YuN3aWpWbgcsXGZQZL5cv3vFvU4u9sh4N5IqU909X9nf47G2cMHVkJCwSO7AXMsc9RJJ3kU97ok6QiCSOcKNvX9asYTB94QrIcmU5iWDZWAENbecwHkelVbQzraB8RbxOeqW3IUn/zIFGcb+xr8jF8Vp8rinbX0X9QrcaK6qS/ieQCZbkDuIED2oHxbH5Et/eyAehUlT7yKIcQuaFgDu0NI1KanTpvr5UF4xYNzLBg5iROkZlDSffN86Ci32ZM6yPHPmt6kl7bRPwS2MuZp1BZjzyjkOhJFPxPGETMhyqSNQEncbZp1bzpmC1TcaLBPLwgqfrr7029wtLrzJOb7MqIP/lO3tVVrorynjxRjhq9Pdequ9++v4IOGXFuk3tV3UT9kKJLev5mosTxG8jfCuQ7CAQfU7zVwcOiyUtyS2cDkZOWB/wDUjzrNYN7gZreumhU9ekVfHNXs8vzlmwwilau3L3lb/wCGywFwOrOun8p2HUFQQRPkSCPWieM4euRWgsoA7xSScykCWAP2lOtCOH2slt15i2y/3OQSPYAVe4heuC4+QkBltgdAcoy6eZBHvSTSvR7OHHOWFPV1cl9dLX3p/kBcWvsXS1hjBuMApjZF0BPyJPpWzyDDNbCnMyYZpfmzO6iT/tNAMLgLuHCPdkXmOdgNMlsMFVTH3iTpRbipHeXCNALaADpLufwipMjKMuLz/wCMoul9EqSB2Jv7knWqFkz6mqXF+Jqpy0MwPE2zF40OkeVLGJ4UmaA4hc2QEZhypE0F4XgybrXmMzMR50YJq6JDWrtSYeznJ5RSrg0CrF/KQw250YZc6gqQGmVJ2PIr+HyFKlWL1LArG8NZmzLozasp0MjeqGIR7FwA/EsH50qVc+wpk1ztIwWMo02gkAaRMbTU+F7QQhLoZjXWVMCJI60qVVTdFn5eZP8Ac+qBa9q37ycoK9J28x0qdu0ywcluCd5I1+SiaVKqEo+VljpSKmB49cDMxGbMQZkiCNoj1q5c7Q3HjKBMiTJMxy19aVKgwLycqjxUnX9YRwHEnu7JlUbkmYjoNNvOirY/IBIJgRmBgkdDIIPvSpVGcnY/6vM5cnLZQxPGp+FT5ZiNPMAACan4Vi5t+LUT11BGoYHkaVKhJsb9RkclK9rr2C38cIgm4wO4JUBvI5VBIrT8LOHxI+HK4UL4WZDA2AKnau0q5SZb9Tl+v40C+0nZ17S95hwzoij+XPjBEyynnM615LxTjFy8SGGUA7azPmTrNcpVWDI5s+SS4uWgnwvii2rICjNBkzoQeevnVpe0luf+2RO50+sAUqVU6onj8nLGPFPS69vsd4dxp2uuAVYECVJyiAdAp6iieM4lrORi5GpkbR94LPvNKlU22spowZsiwPfuUeG47PiVW4Qi5WzDYKoBJjz/ABNbjg/DlvLcuPn7t4yyQGIX4W2ER+tKlVcrpkvG8rNFak9u/wCSrxHEoS6jOwZQjMzSxCmREiBBoLxbiIVW3mACWMk5dhSpVDkyuTys0ouLk6ZhsRdLtJ3NW7awAKVKqowE+HvlTpRexiAwpUqZMAQFzIoHM6mlSpUjZ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2" name="AutoShape 4" descr="data:image/jpeg;base64,/9j/4AAQSkZJRgABAQAAAQABAAD/2wCEAAkGBxQTEhQUExQVFhUXGBgYGBcYGBcaGBcgFxgXGBgXHBgaHCggHBolHBUUITEhJSktLi4uFx8zODQsNygtLisBCgoKDg0OGxAQGywgHyQsLCwsLCwsLCwsLCwsLCwsLSwsLC4sLSwsLC0sNzYsLCwsLCwsLC0uNzQvLCwuLCwsN//AABEIALgA9gMBIgACEQEDEQH/xAAcAAABBQEBAQAAAAAAAAAAAAAFAAIDBAYBBwj/xAA+EAACAQIEAwYDBgUDAwUAAAABAhEAAwQSITEFQVEGEyJhcYEykaFCUrHB0fAUI2KC4QeS8RUzciRDU6Ky/8QAGQEAAwEBAQAAAAAAAAAAAAAAAQIDBAAF/8QAKhEAAgICAgECBQQDAAAAAAAAAAECEQMhEjEEQWETIlFxkRQygfBCUrH/2gAMAwEAAhEDEQA/ABWTK4P3hB9Rt9JqRLQzMpGjCfyb8qj7wPbzJrGo9qsOwIVgQYP0On6VjorHZ5visHkd0P2SR69KjFoc603aTgly5fDW1kMBJ5AjSpsD2Obe44HkNataoTi7Me+HB5U/C8Cu3PgRj7afOvS8P2ctIPCPFIOZvF9NqI21W1JZtwN4AEdBQ+J9B1jMDgewVxvjYL9T+lWu0XBhYsIilionU+f7NbP+LLf9tCfM6D61nO2V18iqzIdfhUSR7+9K5NlFBIxOGt5gQd9qs2QEAJ+yZ+RmuYTQkHSTzp2KGhj0otWPD1I1d71xshym4Zyj98qIYjs+ltM73Dm+QPl1oNgbpttMwwBirVu3dxL5fiYiegA/IU7X06M6a/kppbzaxvyFOuYAiCdJMSeVEMVg3t6upDltOmgG0UzGY1rgUEABeQH1M86b7BSik779BvE7qNaAUy23yjX6UCKVtbXZ8Gy114AAbXTSBI+dZQYYsY+sUVHiJKTmV7ls9B7VHkq1ZsFmCjn8vWij8KURladdTRsFAa4oiANeZNNFqi2MsW0I56cjVF7mugyius6gjgU/le9cuKAavCyotLldW59PpvVJwJ6mpLs2Th8qRyKgfXn7CrLLVZ7oykjlRok4xRxUHpSa6BoNTUV15A686YqktpqeX4U3ERyro53hM1Pw9Rm1p44TcBggab11Vy6UySeicm1tmr4TdUwFIJrTYCzA9d68+7P3kW+rO0AT1MzpFeh4LEo2xocGNCSeghsKVNczApV1IrxMHxjDgO9q05UHRvON4HSgWIfuXBQtA0O8SKfdxRH8weLNBJnUHmD5HWm4fiSwQyypPwkaCikkqBo2fBe0SPlDyCwkHfbcHzo4uKJ+BCfNvCP1Neb8JvIl4NZZvDJCsPnrXpWFh1DEkz7D0qOWNbGvVjSjH43/ALUH7NS2MKBqqgeban9+9WFgbAD0p4NSBYzuvvEn6D5Csn29UZEAEDX8q18Vku3y+FPf8qKYaMdg1LKQd5iuYrQHyp2FbLvqJpuL1mqeo8bp2UJn0q5huJXLRVkOoGX1EzB61QW4ANa6l0GqNEEwzju1Ny6mVlUEEHMJB0513g2GS4C91yqrJIHxHnAnrQ60msxVhrRy+HUTMdKTSVIfi3ssXiG8KhsvJJJrud4yZoXY8o9an4LizaunUAx6+vzpY7FZrjNzOvWnIsp4nhS95lW4G0HiiBOulUMXhGtmJkdQa2vZ3gC32Y3CQoMEDcmAfYaiiHaDs9hbVuQpG+s7nyk0jypS4llhbjZ5mlzKdppXcQW0ge1HbHDUutEqg6nc1Q4ngFtnwPmqlqydOh+BGgmutOYjlTFaFX0qO1e8Uik9TTqqGhGAeZmNAahzRb8yasqSWjck862fD+xAID6XHkHIxyqBOvqY60bJyhow+HwVy6wFtC0dNh77UaTsveUZuagk5RsBrPtW/wAZwtrBBKlLQ2NtS0bGHWNQdpBETQxcXdulg6hELKBv8J0MayTI286WWSlYY4jEW7t0DOztB28/f1oe9arjvCzhbgUFoIzZTGxJgR00NCbtuzc/oPlp9Nj7VthjU4KS0Yck2pOLBFp/EKO2cW6wQaiweAtqA3hueLrGnnrI6aVa4hctZh3QO2o+zPlrtVsU/h6kJOHLcWXMNx51GxJPXb60qFd6Mqluc8tN6VTeeF6iMscq7KOF4Tnu5BcXL9+fp61obHZvDKRLu5G6yozRy+HSiXEcVbu2RaVLKclKoFbN9nX1ir3Cuz90CL7orwDlUEsZ89p9q87m2alExlrCS5KJlzHRVkgeQnU16LwXh95bPiQiPSQD1irCYezhJPhtkyAzEFzH4/2xQziHbQqMuGXKdmuMN4nZBpz3PyoOTejlUFthlV607MBWYbj7MojRvtHf5Cor2NQPDXcyxro2aSNs0wDPSoSlx0b8HiPLHkjT4jE5VJOgArFcbxovRnAgchm59YNELbZ/BLFDuCZj3ricHXmzH3/xTRmiXkYnilxMPe8DZV1HQ8qv4GxnuBYka6VosVhUt2mUWfFJOcgn5EfnVPslg89wvGg8PrO+u2gj51ZPkRTpFDi/C0yExDDYDmfSs7/DMAdCPUEV7FewCkajXz5edZLG4hVuFSilR9qdZnz0p9xIpWYyw5Hn5VesXgdtD050S4xw1C5CkBoDQCCIPmNudC14eS0ANJGgG9c6ZSDki0xDfENeo3pqYRidPF5yB86uJwe4qk3SARsNM1QwVMqT61PlXRp4Rn+4v8A4o9kP92ZbrMRp+FRcV4y2IfM2w0UdB+tQM4ZSD4SdZGxI61FfhSoYQDGsyPWaaPFu/UlkjOKpdFy7wy4tsXGQhTsfXqOVQ28HbZHZnykfCsSWmifF+LqbJthzuCAfKByO2h+dBMPisxVAMxJ0IgeWpOwqrMyW6KuJ0IFVGXLNXMYPER0n0qrdJaY/xpzpUXm9kD3juN6OcG7ZX8OQNLic1ff2bl9az7DamPuaakRc2e49m+3ti+oXN3bbFLkZTPKdjRh+E2HurdOa2w/+PQExEzE868DwywnqT9KN8I7UYjDQEeV+4/iX25ipuJeM2ka//UXAML4YZijKoViZmN9fU1j8XhkyjLIbSZ29a3HCO3+Huwt4d039Wts+/L3onj+zWGxCl7RFtjsQQbbT6be1bI5YySjLVGaUWm3HdnlaWdR5fWpLq5TJ3HID2/StTiuwuLWMoUiScwYEeW8UNscJxFtgLti5JMBgJH0pc7TegYk0tmbukzDW2gDSlXpmA7MuwkjL60qjZTizz8iTrr60csdpsSiBBc0GxgEqOgY6xoOdZ7+MZtLaE+ZqS3w92+NoHRf1qLpdk4rI1SLOM4mWOa45ZvMkmq6X3f4EPqdBVuxw9E2EnqdauCpvIl0Wj4/+xSw2BfMC77chtRocM8OYOM3IeEH3mqyU673ZALW7kjoQR9RWTLOTaPU8KXw/lQUwCKJBZSzfZBkaefWiGEsM+w9eg96zuG4gVaLVsqObtqfRQNPfWi/CuJMnht8wTlbUT+tLjbi9+oufH8Rtr0CWJwDAbSvlr8xVLCYTuzFvKLZOZ1316jXSr/8AG3GMM4Ej4QI/yKQAG1a42jz5JDMVixGp5VSsd3c0IDDedCKqOLt3vw6xZUHWCI+WsmqHAQqKjpopLALMljtJOwidqZv1OjEOpgEQuRAB6BZ09qHLeF0As6oQY2EwJgac5owAGGhB6wRp8qxOLsMLroNlP56fjS1bKY3TNFZw1mPG+aR1qhisBbV/DGQqdOU8veh1/CMoBB9aqvdYQDP5UVEtKXsVe9AJB019qshuW4PLkagxGDeScjRudDpPWq6Myjy86pxRKOZp0yW7w5X+Bsp6H4fY8qWCxTYQnNYVn+y7SVHoBoadauhv0q5bxBiDDDoa7k1plOEJbRRdMzSYkn21/wCapXRGaI3jyq1ibgE+VUbqyB0qkTPk7ITuBz+lQnnUzjWahIqhAJAQiD+mfmSajerF9dY6AD6Cqt80i7LS0iFmq/wjjt/DH+VcIH3Tqp/t/ShpNIU5Gz1Hgf8AqMphbw7tvvLJQ+oOord4Tjlt0zAhljRkII8vSvnZTVzAcRuWTNpyvpsfUbGlodSPonC21iREmSYJI1332pV5Xwbt20EXUlh9pDln1BpV1jAxQBsIp1I0gawF0dpy0wGnCgMSKauYW6qKZcyeRJI+VUhXRhc51YLA3NLxvQ0ZVshs8TfNkYg+cCav8OsG4+0oBJOsb9aC4iw2eVBMHcajQxWp4RhLqHPIXfwExI9KEo07RteS4dncNhm71hdIyzmQgnTllM77fWjt6wABEDmKxrWmd3bvog+GCTOuoHptVrH8Ra0e7zKWAGo5yOh2Na4xnJI8p8Uw/eS3c0uscg1yAws9T1NdxHAMNfWSkBYUFTlnnGn71rJ8JV8Q5DgsARGpieWg0861l7FBAqDUDn16n503FrQ0kqTuyPh+HtYebdtFWdYO/r5ig+N4aQ9zWM8EN89Kn7W46yLA7xFa4f8AtyNV6tO9ZvhfG3dwjuSApyjzER686EoNqzoTUZUERhyLcEydppqYKbeWSx6xJHyp1+4xIyqCOZO9I4uGUAx1I5efsamrZqnSVh5eJW8PaVQjSQOR8c/jvWd7QWmuI7Cy6kmYjT/FHOz/AB9L0W30YE5dfAxHMDkfKjzWQaPFxezJKbkeOpYNWrN3zmvQcb2cwxBcm4rc8igj61h+I4U27sFTl+ySDrzkaVa00ThcWUMQNTVS41FkwpuEgRsSZ0qhjMKAQAZ9NqaJ2R0wddQ1Yw2FJIPnVzC4RsrExoPl0py3CNlPQnUgetO2JGOxmIoffVuho/wfDqXz3kJtnQHUCetbKxweyywPEp26ikToeXzHlSpTglb/AIj2QG9tvY1m8bwd7fxD5U9k3GgERXZq02H51Fbs5myg0bFou4VYUTz1pU+62umw0HtSqWzT0G65XKVZCiH10Gm1yaUYkBp/c23EXc2Xfw76bVEDT1Nd1sZJXsk4pxNVS2MOAmUHMSCR8jz86zStib57wZ2ywC40iOpori8JdViEQsOsQI5amp+AcSfDLdQC2wczzOQxGqgajbatCtRtK2N5UMVrgwbYxwcFWaNZXcanQwflUuCtlrioviuGPE8meUQeW2tVeJ4hSwtooCjlGuY7knn7aVsuyfDCk3Lqw0QojUDmat0rJQktQlH+Q3w/BraTwgDlIG5+01VMXAlzsN+voB1q/cuT6Vmu0KfzUXvCAyEqMwGsxJB35fKuj8z2QyLj0Z3thxAXWtkAjKCII6maz9u6VIK6EazRvtFhLiIpuAfEQGBEHSgANUpLojKbk7aoO2e0H31M/wBJ0PtVLGcULghRlB31kn3ofXDSqKC5yaqy/gsWUII6j2jnXrHBcd31lLnPZvUb140pr0PsLxJLeEu5yZW54QNScyrsPWlyrQ2N7o2duT6UB7XWL5T+WqskDMIlxrutaFHCgTuda490Rpp+JqKtFGtnnmD7OXmaXBRfUSfWj2H7P2xowBoviHnUmm2bo5EH3o3YrWwbiOCWlAIVY0mdecbc66nDQQVKpkHQaT5ddOfnRpXEjkRyO1RyROYATyG3+KIbdAfFLatL4gcg+yOY3IA+dXeFfwvdl7NwqBqVMn212pYrDJcUq4kH9ihrcCtqsKpEnUhmn3PSimC0l7hS5jrcHIwzHQFtvfrQTg/A2Vr1y83eF28PSOsbeXtXG4ULfittBiIY5l+RO/oaGXsXi7bZQ0TqGBGQexGlUW9C8vqN4zgCWKouoEkjSJ5UBtYUoxLaQPx/ZorjuM4kLAZc32mAB9Ps0JFxssuSWYySfpRlFpbOhKMnoa1dpgUtqoJFKlobmHqVMBrs1kKocDXTTK7QHQ4Gng1GK6KATuKxTEhWkqBAHL5VQt3CrsNJ8jBAI1ohbsu7qqIXLGNOXmfKtjhux1kpF90DjcoQCPetMZJIhJO9GDwV9FWBbEzOZj4motZ7YGDmtnXcgyfard3/AKfgrurvfuCCoEFUPIk6AminaHimFbKruHdhOREDEe67H35U0uPaQ/xZtU6AOF7VqDDKW6H4T1gzHKspxfHviL5uNpPwjoq/CB++daZ+C5wIsnyB1I9TVXjHZxrS5lTMsSSNxyj23oRkrJ032BONYvOEHqfyoUoq3jrRULIIOuh/fnVYLoKuiD7GTXZpUiK4AlNbX/Trh4uO11v/AG4IHUn/AIrFKa23+nt0jvRyOWfrpSz6Hh2bS7igIJILayfU6D2mu3cUqIWY6Aamh1+3mI+6NT++tAe0nERcVbaXFGUyyagt0gxBIjas729F016hDjNzv8J3qvlTPsDq0NEH8aopbWQc1yfu5VyH+4a0zDYrCiwGZrzyZazAtoDyGYHM2sHSvQuzYwYtBLtoHMJZ2E6kfMD0qkU4L5ickpS+UFYbGI40II2jmKlNzluKl412CYnvcFeBG/dudP7XA+hofw/CXra/+oBVgTAO9D7BLkCKY1zSpH1EiKrXFiuFYB4zZ711GaVG6jmfM0N4hcZXVCpVesaeSijLjurneakHYASZbSpL91gGLhVkbb/jTRu7LqMXGgS3DCVLKGjfxKYI6gjesrxIksR00r1zgd8G2vd6oEHLQEb0K7X2Q1iSFDO6qDA0Mg9J5H508sspaZD9PHGm4nnfB7kAq0jmK5Ru7hvEwtkypg7SQBofy+VKuaY0Yxa7IAacDUQNOBrHRUlrs0wGuzQCOroNNJrk0Bh1+6yqxVmUwdVMGOY0NDeF8WAbcg/eJImiE1lr1vKxXoa0YUn2QzJ+gc/6c167dymW+IACZnlI29tKj4DjQl9PimQNI1nSNd9xVThi37jhbRckwpylogaiSOVb3DdkDZsi7ZCvfQZ5KnQjWFkjWqPRKKH8e4w+ERJE3HnKpOwHMxrzArK4jtdfdWRikMCCAsET01ql2k7Q3cZcD3Y0GVQogAfiedCR6V0MSSDKVsMcKOZbgYSdDrqT86k47gRnASPgQiNAQR+s0zs9grrsWVCVAMnl1qe5vO6/D1AO8ULqQyjcLAFyyQYINdSyx2Bo2DuPy/CaY4y7j2NPyJ8QO9nLE716D/p1hAbFwnQs+h9FH61ncHgEuyWHPcaRW77L4e2tsJb5TInWetJKaqikINO2Ae0i37d4BZCZdfusZM6x0ihtjhyuVzsFZiAnhbK2bqeRH6V6RdUMMtwBl6EVSwvYkYi9buZsthPjGoOnwhSKVNDSiZjsv2MvYm+VJAw9tiGuH6hOp/Ctx2jxVlctqwoATQtzMfj61Z4xxZUTuMOMttRBjnWXvPrU5zsaEeIa4XcuoA1l55sm8eqncelGrPG7V8ZMQgB8xp89xWLS6QZBIPUUQTiKtpeWf610b360IsLCuL7LMviw75lP2GP/AOW/Wg2JtOphlIPQ0Swl+5a8Vl86dP1XlRO1xazfGW6sN57ex5U6YjiYu88STtrMedZRsNd7zunuHKZyknQjfTzr07iXZwwTaOYHkTr7HnWIazc7w2bqwB8MyrKR0aIPlVIhg3+0t2LfdLlQldNxPz0pmJNy5bVHuMcpDTpMjY1ZW0QNQdNDMVELZmSdI28+tcick1og4XhVVna4Zcnc6CPIfKlV2zw93GZUkE+X60qbkzvhv6GLBp4NQWnBAIqVTWdoqiVTXQaYppwpBh01ya4KVcEcKrYrDA+KBrpmiQP8xU9cxF9hbZQdDBjzG1GNp6Kwkk9hLs3x0YRMoQOCxLkQCeSka6aDY86tYrtCoN1rL3QzLlRWLBUn7RnSdeXQVk8PihGsCd+UxyjeKIXIJ8JkASoPU8gOdaBvhQl0Ab1lxqw31nf1or2f4SLl1FuQF3gz4+gHrU94sCoy+o5b8/r8qIcCxXdurQC5ICNAJWDqQOlNybRLJ4qirWzbYPBrbGRVCgfZAoX2pwqfw7QFUgg6COflRXvCNZnz6+dQcVwvfWnTmRI9RqPrWbqRH0PMWuQZmpr6GdRuAeYMGq14HNBEHY/npW645wjvLKOoBdEAjmRH5VduiSQCwbAAcq01vhZCC4u8SfesOlxtAJHrXqfZq47WFtqwWQpLkAgddCOlTlGjQ5qWjvZXDm+zd43gSJMwTzgdR50R47xsEd1Z0QaEjSaZxxrFpBatCX3Z+s7yetZ27cikbAcu3IobfxOtcxWIoFjcQDudJG1BRs5s0Vu8DzqZWrNd/lBZSdPPer+F4jyYEGmcaFtMOWrpUypIPUVdGMV9Lghvvrz9RzoPbug7Gpw1cEN2MZds6hg6esj/ABRFcdYvjK4g+e49GrMW7kUUv8K7uz3jtDb5fwHrTJnAnthg3sm26OGtgww+1roD5jWqy8tN6HdqOI5bMEkyRAnzq1hr0opM6gHXeqrZKb2aTgtn+XM6MZAGkESDXKdwW7/JXKAdWn/dSo0UUtHkuHttbdrT7rt5ira1JxdO8VLiSWGmo1/8T6jUHyNRWGkA1KavYsdaJlp0UlFdY1IoNFJjSUEnQE+mtcNponK0dYMfOikMk2rOZqQamKCTABJ6ATXVtMfst8jRo5JvpG6/6Bg3AyoFVkABE5sxjed9/Khbdh75Y90FyTzbLoPbQ6Vq+zuMR7NspbBZVCvqITzPM7Gu9suNNYRGg5WYrHNjoQR/TvRinYefHaM7hOwt4EFzbgnZWmTvExAn9igHHFVMRcCQiyYg5QIgEUVw3afE27wdbWZGgZCGgyfvbZvOtnf4nhbiPKo2g7xNGKz5xvTtNFFnk6tfYy/ZnEm5aOubKYze23tRcHpXcMUAItQV3GUfUjlVDHcQABVRJPhnpU2tkJJ8tqjMcRto2JLf1DTlvqa2aGsTjSxYCDMidDPpWxwpJUSCNNZ0PyrnfqBwa7QAs8BzX3dtLcmB1n8BR83IGVdBtp+FNe5rlG/TmfaonMb7+dBtsbg4+h1njWh+Kv0zFYvWBq3QUExuMYSuVp8gRFGMWwU30jnFcflBA351mFxDPIn50TxdljoUIPvPyNOw+CZSB3ZnmSp9oEVoUOKIfNN0kV1uvEconxaSB/waI2ce0coFNwvC3uM06FTrIPqIHXyqPG4W5hyAwYA7NlMfPrRaT6BtF+zjNirRRjB4vMPMVmXtFhOXUiQwBH/NaLsPw1r7BW0A1ed48h1pZRVFIxn3TNd2a4fm/nP8K/DPMjn7VU7RcS7xoHwgwP1opx7HhV7lNAAAY5DoKyd55byFJQW6K2NwYdkJ+z9alanTzpjVoiqRnb2ROoO9Kuk0qagDruCnNlA12HmNR+/Os7etlbm0Lcll8j9ofUGj9l+9SCYYcxuI2IqnxLDZ5EQ5AYRsXXRvQn6yKyJlyhNMY023ckfvTyp1tCzBRuTFToomFuFWgqF25z/tXU/MwPnU3DsWbwbNE5o2A0ZWEab65anvYWUy65TAEcwDGnqxPyqKzgu6Zgs7GdZgoQd/Qg1dJo9jHjnCUY/4rT+8tP8AFpFfCWxZtFzvEn3MKvvuaoLx1wZYKV6QBHodwaK9pLRNtso5K3sJB/EVksJhjdYL1+dGjF5OSeJxxw1pder9T0fgt4SArlBcZQ7DQlMrNvyOhE1FxgWXz4dbmZFcMADmNu4OUk7MPrVW2FCFV8svoqMs+8mouH4VUX4QFhQxHxSRMn3509HqTxuTUFVcbkve917ouIgkCBPeLy1+MDf6RUXafiltHcoqgAkKseE5fiZo310HvUWBxZ7zu5MK1stodSbkzr5VNiuHK5zsslGYEHYZmzqY8wfpQk6VkvJyVhlODtptJ+2k2M7NYo3lJMqZhXAgqTyEbrtoaJDAK7W7nwNdYW26AjMG9CSsD1qLCX1XXkup/T1q3YuN3aWpWbgcsXGZQZL5cv3vFvU4u9sh4N5IqU909X9nf47G2cMHVkJCwSO7AXMsc9RJJ3kU97ok6QiCSOcKNvX9asYTB94QrIcmU5iWDZWAENbecwHkelVbQzraB8RbxOeqW3IUn/zIFGcb+xr8jF8Vp8rinbX0X9QrcaK6qS/ieQCZbkDuIED2oHxbH5Et/eyAehUlT7yKIcQuaFgDu0NI1KanTpvr5UF4xYNzLBg5iROkZlDSffN86Ci32ZM6yPHPmt6kl7bRPwS2MuZp1BZjzyjkOhJFPxPGETMhyqSNQEncbZp1bzpmC1TcaLBPLwgqfrr7029wtLrzJOb7MqIP/lO3tVVrorynjxRjhq9Pdequ9++v4IOGXFuk3tV3UT9kKJLev5mosTxG8jfCuQ7CAQfU7zVwcOiyUtyS2cDkZOWB/wDUjzrNYN7gZreumhU9ekVfHNXs8vzlmwwilau3L3lb/wCGywFwOrOun8p2HUFQQRPkSCPWieM4euRWgsoA7xSScykCWAP2lOtCOH2slt15i2y/3OQSPYAVe4heuC4+QkBltgdAcoy6eZBHvSTSvR7OHHOWFPV1cl9dLX3p/kBcWvsXS1hjBuMApjZF0BPyJPpWzyDDNbCnMyYZpfmzO6iT/tNAMLgLuHCPdkXmOdgNMlsMFVTH3iTpRbipHeXCNALaADpLufwipMjKMuLz/wCMoul9EqSB2Jv7knWqFkz6mqXF+Jqpy0MwPE2zF40OkeVLGJ4UmaA4hc2QEZhypE0F4XgybrXmMzMR50YJq6JDWrtSYeznJ5RSrg0CrF/KQw250YZc6gqQGmVJ2PIr+HyFKlWL1LArG8NZmzLozasp0MjeqGIR7FwA/EsH50qVc+wpk1ztIwWMo02gkAaRMbTU+F7QQhLoZjXWVMCJI60qVVTdFn5eZP8Ac+qBa9q37ycoK9J28x0qdu0ywcluCd5I1+SiaVKqEo+VljpSKmB49cDMxGbMQZkiCNoj1q5c7Q3HjKBMiTJMxy19aVKgwLycqjxUnX9YRwHEnu7JlUbkmYjoNNvOirY/IBIJgRmBgkdDIIPvSpVGcnY/6vM5cnLZQxPGp+FT5ZiNPMAACan4Vi5t+LUT11BGoYHkaVKhJsb9RkclK9rr2C38cIgm4wO4JUBvI5VBIrT8LOHxI+HK4UL4WZDA2AKnau0q5SZb9Tl+v40C+0nZ17S95hwzoij+XPjBEyynnM615LxTjFy8SGGUA7azPmTrNcpVWDI5s+SS4uWgnwvii2rICjNBkzoQeevnVpe0luf+2RO50+sAUqVU6onj8nLGPFPS69vsd4dxp2uuAVYECVJyiAdAp6iieM4lrORi5GpkbR94LPvNKlU22spowZsiwPfuUeG47PiVW4Qi5WzDYKoBJjz/ABNbjg/DlvLcuPn7t4yyQGIX4W2ER+tKlVcrpkvG8rNFak9u/wCSrxHEoS6jOwZQjMzSxCmREiBBoLxbiIVW3mACWMk5dhSpVDkyuTys0ouLk6ZhsRdLtJ3NW7awAKVKqowE+HvlTpRexiAwpUqZMAQFzIoHM6mlSpUjZ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4" name="AutoShape 6" descr="data:image/jpeg;base64,/9j/4AAQSkZJRgABAQAAAQABAAD/2wCEAAkGBxQTEhQUExQVFhUXGBgYGBcYGBcaGBcgFxgXGBgXHBgaHCggHBolHBUUITEhJSktLi4uFx8zODQsNygtLisBCgoKDg0OGxAQGywgHyQsLCwsLCwsLCwsLCwsLCwsLSwsLC4sLSwsLC0sNzYsLCwsLCwsLC0uNzQvLCwuLCwsN//AABEIALgA9gMBIgACEQEDEQH/xAAcAAABBQEBAQAAAAAAAAAAAAAFAAIDBAYBBwj/xAA+EAACAQIEAwYDBgUDAwUAAAABAhEAAwQSITEFQVEGEyJhcYEykaFCUrHB0fAUI2KC4QeS8RUzciRDU6Ky/8QAGQEAAwEBAQAAAAAAAAAAAAAAAQIDBAAF/8QAKhEAAgICAgECBQQDAAAAAAAAAAECEQMhEjEEQWETIlFxkRQygfBCUrH/2gAMAwEAAhEDEQA/ABWTK4P3hB9Rt9JqRLQzMpGjCfyb8qj7wPbzJrGo9qsOwIVgQYP0On6VjorHZ5visHkd0P2SR69KjFoc603aTgly5fDW1kMBJ5AjSpsD2Obe44HkNataoTi7Me+HB5U/C8Cu3PgRj7afOvS8P2ctIPCPFIOZvF9NqI21W1JZtwN4AEdBQ+J9B1jMDgewVxvjYL9T+lWu0XBhYsIilionU+f7NbP+LLf9tCfM6D61nO2V18iqzIdfhUSR7+9K5NlFBIxOGt5gQd9qs2QEAJ+yZ+RmuYTQkHSTzp2KGhj0otWPD1I1d71xshym4Zyj98qIYjs+ltM73Dm+QPl1oNgbpttMwwBirVu3dxL5fiYiegA/IU7X06M6a/kppbzaxvyFOuYAiCdJMSeVEMVg3t6upDltOmgG0UzGY1rgUEABeQH1M86b7BSik779BvE7qNaAUy23yjX6UCKVtbXZ8Gy114AAbXTSBI+dZQYYsY+sUVHiJKTmV7ls9B7VHkq1ZsFmCjn8vWij8KURladdTRsFAa4oiANeZNNFqi2MsW0I56cjVF7mugyius6gjgU/le9cuKAavCyotLldW59PpvVJwJ6mpLs2Th8qRyKgfXn7CrLLVZ7oykjlRok4xRxUHpSa6BoNTUV15A686YqktpqeX4U3ERyro53hM1Pw9Rm1p44TcBggab11Vy6UySeicm1tmr4TdUwFIJrTYCzA9d68+7P3kW+rO0AT1MzpFeh4LEo2xocGNCSeghsKVNczApV1IrxMHxjDgO9q05UHRvON4HSgWIfuXBQtA0O8SKfdxRH8weLNBJnUHmD5HWm4fiSwQyypPwkaCikkqBo2fBe0SPlDyCwkHfbcHzo4uKJ+BCfNvCP1Neb8JvIl4NZZvDJCsPnrXpWFh1DEkz7D0qOWNbGvVjSjH43/ALUH7NS2MKBqqgeban9+9WFgbAD0p4NSBYzuvvEn6D5Csn29UZEAEDX8q18Vku3y+FPf8qKYaMdg1LKQd5iuYrQHyp2FbLvqJpuL1mqeo8bp2UJn0q5huJXLRVkOoGX1EzB61QW4ANa6l0GqNEEwzju1Ny6mVlUEEHMJB0513g2GS4C91yqrJIHxHnAnrQ60msxVhrRy+HUTMdKTSVIfi3ssXiG8KhsvJJJrud4yZoXY8o9an4LizaunUAx6+vzpY7FZrjNzOvWnIsp4nhS95lW4G0HiiBOulUMXhGtmJkdQa2vZ3gC32Y3CQoMEDcmAfYaiiHaDs9hbVuQpG+s7nyk0jypS4llhbjZ5mlzKdppXcQW0ge1HbHDUutEqg6nc1Q4ngFtnwPmqlqydOh+BGgmutOYjlTFaFX0qO1e8Uik9TTqqGhGAeZmNAahzRb8yasqSWjck862fD+xAID6XHkHIxyqBOvqY60bJyhow+HwVy6wFtC0dNh77UaTsveUZuagk5RsBrPtW/wAZwtrBBKlLQ2NtS0bGHWNQdpBETQxcXdulg6hELKBv8J0MayTI286WWSlYY4jEW7t0DOztB28/f1oe9arjvCzhbgUFoIzZTGxJgR00NCbtuzc/oPlp9Nj7VthjU4KS0Yck2pOLBFp/EKO2cW6wQaiweAtqA3hueLrGnnrI6aVa4hctZh3QO2o+zPlrtVsU/h6kJOHLcWXMNx51GxJPXb60qFd6Mqluc8tN6VTeeF6iMscq7KOF4Tnu5BcXL9+fp61obHZvDKRLu5G6yozRy+HSiXEcVbu2RaVLKclKoFbN9nX1ir3Cuz90CL7orwDlUEsZ89p9q87m2alExlrCS5KJlzHRVkgeQnU16LwXh95bPiQiPSQD1irCYezhJPhtkyAzEFzH4/2xQziHbQqMuGXKdmuMN4nZBpz3PyoOTejlUFthlV607MBWYbj7MojRvtHf5Cor2NQPDXcyxro2aSNs0wDPSoSlx0b8HiPLHkjT4jE5VJOgArFcbxovRnAgchm59YNELbZ/BLFDuCZj3ricHXmzH3/xTRmiXkYnilxMPe8DZV1HQ8qv4GxnuBYka6VosVhUt2mUWfFJOcgn5EfnVPslg89wvGg8PrO+u2gj51ZPkRTpFDi/C0yExDDYDmfSs7/DMAdCPUEV7FewCkajXz5edZLG4hVuFSilR9qdZnz0p9xIpWYyw5Hn5VesXgdtD050S4xw1C5CkBoDQCCIPmNudC14eS0ANJGgG9c6ZSDki0xDfENeo3pqYRidPF5yB86uJwe4qk3SARsNM1QwVMqT61PlXRp4Rn+4v8A4o9kP92ZbrMRp+FRcV4y2IfM2w0UdB+tQM4ZSD4SdZGxI61FfhSoYQDGsyPWaaPFu/UlkjOKpdFy7wy4tsXGQhTsfXqOVQ28HbZHZnykfCsSWmifF+LqbJthzuCAfKByO2h+dBMPisxVAMxJ0IgeWpOwqrMyW6KuJ0IFVGXLNXMYPER0n0qrdJaY/xpzpUXm9kD3juN6OcG7ZX8OQNLic1ff2bl9az7DamPuaakRc2e49m+3ti+oXN3bbFLkZTPKdjRh+E2HurdOa2w/+PQExEzE868DwywnqT9KN8I7UYjDQEeV+4/iX25ipuJeM2ka//UXAML4YZijKoViZmN9fU1j8XhkyjLIbSZ29a3HCO3+Huwt4d039Wts+/L3onj+zWGxCl7RFtjsQQbbT6be1bI5YySjLVGaUWm3HdnlaWdR5fWpLq5TJ3HID2/StTiuwuLWMoUiScwYEeW8UNscJxFtgLti5JMBgJH0pc7TegYk0tmbukzDW2gDSlXpmA7MuwkjL60qjZTizz8iTrr60csdpsSiBBc0GxgEqOgY6xoOdZ7+MZtLaE+ZqS3w92+NoHRf1qLpdk4rI1SLOM4mWOa45ZvMkmq6X3f4EPqdBVuxw9E2EnqdauCpvIl0Wj4/+xSw2BfMC77chtRocM8OYOM3IeEH3mqyU673ZALW7kjoQR9RWTLOTaPU8KXw/lQUwCKJBZSzfZBkaefWiGEsM+w9eg96zuG4gVaLVsqObtqfRQNPfWi/CuJMnht8wTlbUT+tLjbi9+oufH8Rtr0CWJwDAbSvlr8xVLCYTuzFvKLZOZ1316jXSr/8AG3GMM4Ej4QI/yKQAG1a42jz5JDMVixGp5VSsd3c0IDDedCKqOLt3vw6xZUHWCI+WsmqHAQqKjpopLALMljtJOwidqZv1OjEOpgEQuRAB6BZ09qHLeF0As6oQY2EwJgac5owAGGhB6wRp8qxOLsMLroNlP56fjS1bKY3TNFZw1mPG+aR1qhisBbV/DGQqdOU8veh1/CMoBB9aqvdYQDP5UVEtKXsVe9AJB019qshuW4PLkagxGDeScjRudDpPWq6Myjy86pxRKOZp0yW7w5X+Bsp6H4fY8qWCxTYQnNYVn+y7SVHoBoadauhv0q5bxBiDDDoa7k1plOEJbRRdMzSYkn21/wCapXRGaI3jyq1ibgE+VUbqyB0qkTPk7ITuBz+lQnnUzjWahIqhAJAQiD+mfmSajerF9dY6AD6Cqt80i7LS0iFmq/wjjt/DH+VcIH3Tqp/t/ShpNIU5Gz1Hgf8AqMphbw7tvvLJQ+oOord4Tjlt0zAhljRkII8vSvnZTVzAcRuWTNpyvpsfUbGlodSPonC21iREmSYJI1332pV5Xwbt20EXUlh9pDln1BpV1jAxQBsIp1I0gawF0dpy0wGnCgMSKauYW6qKZcyeRJI+VUhXRhc51YLA3NLxvQ0ZVshs8TfNkYg+cCav8OsG4+0oBJOsb9aC4iw2eVBMHcajQxWp4RhLqHPIXfwExI9KEo07RteS4dncNhm71hdIyzmQgnTllM77fWjt6wABEDmKxrWmd3bvog+GCTOuoHptVrH8Ra0e7zKWAGo5yOh2Na4xnJI8p8Uw/eS3c0uscg1yAws9T1NdxHAMNfWSkBYUFTlnnGn71rJ8JV8Q5DgsARGpieWg0861l7FBAqDUDn16n503FrQ0kqTuyPh+HtYebdtFWdYO/r5ig+N4aQ9zWM8EN89Kn7W46yLA7xFa4f8AtyNV6tO9ZvhfG3dwjuSApyjzER686EoNqzoTUZUERhyLcEydppqYKbeWSx6xJHyp1+4xIyqCOZO9I4uGUAx1I5efsamrZqnSVh5eJW8PaVQjSQOR8c/jvWd7QWmuI7Cy6kmYjT/FHOz/AB9L0W30YE5dfAxHMDkfKjzWQaPFxezJKbkeOpYNWrN3zmvQcb2cwxBcm4rc8igj61h+I4U27sFTl+ySDrzkaVa00ThcWUMQNTVS41FkwpuEgRsSZ0qhjMKAQAZ9NqaJ2R0wddQ1Yw2FJIPnVzC4RsrExoPl0py3CNlPQnUgetO2JGOxmIoffVuho/wfDqXz3kJtnQHUCetbKxweyywPEp26ikToeXzHlSpTglb/AIj2QG9tvY1m8bwd7fxD5U9k3GgERXZq02H51Fbs5myg0bFou4VYUTz1pU+62umw0HtSqWzT0G65XKVZCiH10Gm1yaUYkBp/c23EXc2Xfw76bVEDT1Nd1sZJXsk4pxNVS2MOAmUHMSCR8jz86zStib57wZ2ywC40iOpori8JdViEQsOsQI5amp+AcSfDLdQC2wczzOQxGqgajbatCtRtK2N5UMVrgwbYxwcFWaNZXcanQwflUuCtlrioviuGPE8meUQeW2tVeJ4hSwtooCjlGuY7knn7aVsuyfDCk3Lqw0QojUDmat0rJQktQlH+Q3w/BraTwgDlIG5+01VMXAlzsN+voB1q/cuT6Vmu0KfzUXvCAyEqMwGsxJB35fKuj8z2QyLj0Z3thxAXWtkAjKCII6maz9u6VIK6EazRvtFhLiIpuAfEQGBEHSgANUpLojKbk7aoO2e0H31M/wBJ0PtVLGcULghRlB31kn3ofXDSqKC5yaqy/gsWUII6j2jnXrHBcd31lLnPZvUb140pr0PsLxJLeEu5yZW54QNScyrsPWlyrQ2N7o2duT6UB7XWL5T+WqskDMIlxrutaFHCgTuda490Rpp+JqKtFGtnnmD7OXmaXBRfUSfWj2H7P2xowBoviHnUmm2bo5EH3o3YrWwbiOCWlAIVY0mdecbc66nDQQVKpkHQaT5ddOfnRpXEjkRyO1RyROYATyG3+KIbdAfFLatL4gcg+yOY3IA+dXeFfwvdl7NwqBqVMn212pYrDJcUq4kH9ihrcCtqsKpEnUhmn3PSimC0l7hS5jrcHIwzHQFtvfrQTg/A2Vr1y83eF28PSOsbeXtXG4ULfittBiIY5l+RO/oaGXsXi7bZQ0TqGBGQexGlUW9C8vqN4zgCWKouoEkjSJ5UBtYUoxLaQPx/ZorjuM4kLAZc32mAB9Ps0JFxssuSWYySfpRlFpbOhKMnoa1dpgUtqoJFKlobmHqVMBrs1kKocDXTTK7QHQ4Gng1GK6KATuKxTEhWkqBAHL5VQt3CrsNJ8jBAI1ohbsu7qqIXLGNOXmfKtjhux1kpF90DjcoQCPetMZJIhJO9GDwV9FWBbEzOZj4motZ7YGDmtnXcgyfard3/AKfgrurvfuCCoEFUPIk6AminaHimFbKruHdhOREDEe67H35U0uPaQ/xZtU6AOF7VqDDKW6H4T1gzHKspxfHviL5uNpPwjoq/CB++daZ+C5wIsnyB1I9TVXjHZxrS5lTMsSSNxyj23oRkrJ032BONYvOEHqfyoUoq3jrRULIIOuh/fnVYLoKuiD7GTXZpUiK4AlNbX/Trh4uO11v/AG4IHUn/AIrFKa23+nt0jvRyOWfrpSz6Hh2bS7igIJILayfU6D2mu3cUqIWY6Aamh1+3mI+6NT++tAe0nERcVbaXFGUyyagt0gxBIjas729F016hDjNzv8J3qvlTPsDq0NEH8aopbWQc1yfu5VyH+4a0zDYrCiwGZrzyZazAtoDyGYHM2sHSvQuzYwYtBLtoHMJZ2E6kfMD0qkU4L5ickpS+UFYbGI40II2jmKlNzluKl412CYnvcFeBG/dudP7XA+hofw/CXra/+oBVgTAO9D7BLkCKY1zSpH1EiKrXFiuFYB4zZ711GaVG6jmfM0N4hcZXVCpVesaeSijLjurneakHYASZbSpL91gGLhVkbb/jTRu7LqMXGgS3DCVLKGjfxKYI6gjesrxIksR00r1zgd8G2vd6oEHLQEb0K7X2Q1iSFDO6qDA0Mg9J5H508sspaZD9PHGm4nnfB7kAq0jmK5Ru7hvEwtkypg7SQBofy+VKuaY0Yxa7IAacDUQNOBrHRUlrs0wGuzQCOroNNJrk0Bh1+6yqxVmUwdVMGOY0NDeF8WAbcg/eJImiE1lr1vKxXoa0YUn2QzJ+gc/6c167dymW+IACZnlI29tKj4DjQl9PimQNI1nSNd9xVThi37jhbRckwpylogaiSOVb3DdkDZsi7ZCvfQZ5KnQjWFkjWqPRKKH8e4w+ERJE3HnKpOwHMxrzArK4jtdfdWRikMCCAsET01ql2k7Q3cZcD3Y0GVQogAfiedCR6V0MSSDKVsMcKOZbgYSdDrqT86k47gRnASPgQiNAQR+s0zs9grrsWVCVAMnl1qe5vO6/D1AO8ULqQyjcLAFyyQYINdSyx2Bo2DuPy/CaY4y7j2NPyJ8QO9nLE716D/p1hAbFwnQs+h9FH61ncHgEuyWHPcaRW77L4e2tsJb5TInWetJKaqikINO2Ae0i37d4BZCZdfusZM6x0ihtjhyuVzsFZiAnhbK2bqeRH6V6RdUMMtwBl6EVSwvYkYi9buZsthPjGoOnwhSKVNDSiZjsv2MvYm+VJAw9tiGuH6hOp/Ctx2jxVlctqwoATQtzMfj61Z4xxZUTuMOMttRBjnWXvPrU5zsaEeIa4XcuoA1l55sm8eqncelGrPG7V8ZMQgB8xp89xWLS6QZBIPUUQTiKtpeWf610b360IsLCuL7LMviw75lP2GP/AOW/Wg2JtOphlIPQ0Swl+5a8Vl86dP1XlRO1xazfGW6sN57ex5U6YjiYu88STtrMedZRsNd7zunuHKZyknQjfTzr07iXZwwTaOYHkTr7HnWIazc7w2bqwB8MyrKR0aIPlVIhg3+0t2LfdLlQldNxPz0pmJNy5bVHuMcpDTpMjY1ZW0QNQdNDMVELZmSdI28+tcick1og4XhVVna4Zcnc6CPIfKlV2zw93GZUkE+X60qbkzvhv6GLBp4NQWnBAIqVTWdoqiVTXQaYppwpBh01ya4KVcEcKrYrDA+KBrpmiQP8xU9cxF9hbZQdDBjzG1GNp6Kwkk9hLs3x0YRMoQOCxLkQCeSka6aDY86tYrtCoN1rL3QzLlRWLBUn7RnSdeXQVk8PihGsCd+UxyjeKIXIJ8JkASoPU8gOdaBvhQl0Ab1lxqw31nf1or2f4SLl1FuQF3gz4+gHrU94sCoy+o5b8/r8qIcCxXdurQC5ICNAJWDqQOlNybRLJ4qirWzbYPBrbGRVCgfZAoX2pwqfw7QFUgg6COflRXvCNZnz6+dQcVwvfWnTmRI9RqPrWbqRH0PMWuQZmpr6GdRuAeYMGq14HNBEHY/npW645wjvLKOoBdEAjmRH5VduiSQCwbAAcq01vhZCC4u8SfesOlxtAJHrXqfZq47WFtqwWQpLkAgddCOlTlGjQ5qWjvZXDm+zd43gSJMwTzgdR50R47xsEd1Z0QaEjSaZxxrFpBatCX3Z+s7yetZ27cikbAcu3IobfxOtcxWIoFjcQDudJG1BRs5s0Vu8DzqZWrNd/lBZSdPPer+F4jyYEGmcaFtMOWrpUypIPUVdGMV9Lghvvrz9RzoPbug7Gpw1cEN2MZds6hg6esj/ABRFcdYvjK4g+e49GrMW7kUUv8K7uz3jtDb5fwHrTJnAnthg3sm26OGtgww+1roD5jWqy8tN6HdqOI5bMEkyRAnzq1hr0opM6gHXeqrZKb2aTgtn+XM6MZAGkESDXKdwW7/JXKAdWn/dSo0UUtHkuHttbdrT7rt5ira1JxdO8VLiSWGmo1/8T6jUHyNRWGkA1KavYsdaJlp0UlFdY1IoNFJjSUEnQE+mtcNponK0dYMfOikMk2rOZqQamKCTABJ6ATXVtMfst8jRo5JvpG6/6Bg3AyoFVkABE5sxjed9/Khbdh75Y90FyTzbLoPbQ6Vq+zuMR7NspbBZVCvqITzPM7Gu9suNNYRGg5WYrHNjoQR/TvRinYefHaM7hOwt4EFzbgnZWmTvExAn9igHHFVMRcCQiyYg5QIgEUVw3afE27wdbWZGgZCGgyfvbZvOtnf4nhbiPKo2g7xNGKz5xvTtNFFnk6tfYy/ZnEm5aOubKYze23tRcHpXcMUAItQV3GUfUjlVDHcQABVRJPhnpU2tkJJ8tqjMcRto2JLf1DTlvqa2aGsTjSxYCDMidDPpWxwpJUSCNNZ0PyrnfqBwa7QAs8BzX3dtLcmB1n8BR83IGVdBtp+FNe5rlG/TmfaonMb7+dBtsbg4+h1njWh+Kv0zFYvWBq3QUExuMYSuVp8gRFGMWwU30jnFcflBA351mFxDPIn50TxdljoUIPvPyNOw+CZSB3ZnmSp9oEVoUOKIfNN0kV1uvEconxaSB/waI2ce0coFNwvC3uM06FTrIPqIHXyqPG4W5hyAwYA7NlMfPrRaT6BtF+zjNirRRjB4vMPMVmXtFhOXUiQwBH/NaLsPw1r7BW0A1ed48h1pZRVFIxn3TNd2a4fm/nP8K/DPMjn7VU7RcS7xoHwgwP1opx7HhV7lNAAAY5DoKyd55byFJQW6K2NwYdkJ+z9alanTzpjVoiqRnb2ROoO9Kuk0qagDruCnNlA12HmNR+/Os7etlbm0Lcll8j9ofUGj9l+9SCYYcxuI2IqnxLDZ5EQ5AYRsXXRvQn6yKyJlyhNMY023ckfvTyp1tCzBRuTFToomFuFWgqF25z/tXU/MwPnU3DsWbwbNE5o2A0ZWEab65anvYWUy65TAEcwDGnqxPyqKzgu6Zgs7GdZgoQd/Qg1dJo9jHjnCUY/4rT+8tP8AFpFfCWxZtFzvEn3MKvvuaoLx1wZYKV6QBHodwaK9pLRNtso5K3sJB/EVksJhjdYL1+dGjF5OSeJxxw1pder9T0fgt4SArlBcZQ7DQlMrNvyOhE1FxgWXz4dbmZFcMADmNu4OUk7MPrVW2FCFV8svoqMs+8mouH4VUX4QFhQxHxSRMn3509HqTxuTUFVcbkve917ouIgkCBPeLy1+MDf6RUXafiltHcoqgAkKseE5fiZo310HvUWBxZ7zu5MK1stodSbkzr5VNiuHK5zsslGYEHYZmzqY8wfpQk6VkvJyVhlODtptJ+2k2M7NYo3lJMqZhXAgqTyEbrtoaJDAK7W7nwNdYW26AjMG9CSsD1qLCX1XXkup/T1q3YuN3aWpWbgcsXGZQZL5cv3vFvU4u9sh4N5IqU909X9nf47G2cMHVkJCwSO7AXMsc9RJJ3kU97ok6QiCSOcKNvX9asYTB94QrIcmU5iWDZWAENbecwHkelVbQzraB8RbxOeqW3IUn/zIFGcb+xr8jF8Vp8rinbX0X9QrcaK6qS/ieQCZbkDuIED2oHxbH5Et/eyAehUlT7yKIcQuaFgDu0NI1KanTpvr5UF4xYNzLBg5iROkZlDSffN86Ci32ZM6yPHPmt6kl7bRPwS2MuZp1BZjzyjkOhJFPxPGETMhyqSNQEncbZp1bzpmC1TcaLBPLwgqfrr7029wtLrzJOb7MqIP/lO3tVVrorynjxRjhq9Pdequ9++v4IOGXFuk3tV3UT9kKJLev5mosTxG8jfCuQ7CAQfU7zVwcOiyUtyS2cDkZOWB/wDUjzrNYN7gZreumhU9ekVfHNXs8vzlmwwilau3L3lb/wCGywFwOrOun8p2HUFQQRPkSCPWieM4euRWgsoA7xSScykCWAP2lOtCOH2slt15i2y/3OQSPYAVe4heuC4+QkBltgdAcoy6eZBHvSTSvR7OHHOWFPV1cl9dLX3p/kBcWvsXS1hjBuMApjZF0BPyJPpWzyDDNbCnMyYZpfmzO6iT/tNAMLgLuHCPdkXmOdgNMlsMFVTH3iTpRbipHeXCNALaADpLufwipMjKMuLz/wCMoul9EqSB2Jv7knWqFkz6mqXF+Jqpy0MwPE2zF40OkeVLGJ4UmaA4hc2QEZhypE0F4XgybrXmMzMR50YJq6JDWrtSYeznJ5RSrg0CrF/KQw250YZc6gqQGmVJ2PIr+HyFKlWL1LArG8NZmzLozasp0MjeqGIR7FwA/EsH50qVc+wpk1ztIwWMo02gkAaRMbTU+F7QQhLoZjXWVMCJI60qVVTdFn5eZP8Ac+qBa9q37ycoK9J28x0qdu0ywcluCd5I1+SiaVKqEo+VljpSKmB49cDMxGbMQZkiCNoj1q5c7Q3HjKBMiTJMxy19aVKgwLycqjxUnX9YRwHEnu7JlUbkmYjoNNvOirY/IBIJgRmBgkdDIIPvSpVGcnY/6vM5cnLZQxPGp+FT5ZiNPMAACan4Vi5t+LUT11BGoYHkaVKhJsb9RkclK9rr2C38cIgm4wO4JUBvI5VBIrT8LOHxI+HK4UL4WZDA2AKnau0q5SZb9Tl+v40C+0nZ17S95hwzoij+XPjBEyynnM615LxTjFy8SGGUA7azPmTrNcpVWDI5s+SS4uWgnwvii2rICjNBkzoQeevnVpe0luf+2RO50+sAUqVU6onj8nLGPFPS69vsd4dxp2uuAVYECVJyiAdAp6iieM4lrORi5GpkbR94LPvNKlU22spowZsiwPfuUeG47PiVW4Qi5WzDYKoBJjz/ABNbjg/DlvLcuPn7t4yyQGIX4W2ER+tKlVcrpkvG8rNFak9u/wCSrxHEoS6jOwZQjMzSxCmREiBBoLxbiIVW3mACWMk5dhSpVDkyuTys0ouLk6ZhsRdLtJ3NW7awAKVKqowE+HvlTpRexiAwpUqZMAQFzIoHM6mlSpUjZ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6" name="AutoShape 8" descr="data:image/jpeg;base64,/9j/4AAQSkZJRgABAQAAAQABAAD/2wCEAAkGBxQTEhQUExQVFhUXGBgYGBcYGBcaGBcgFxgXGBgXHBgaHCggHBolHBUUITEhJSktLi4uFx8zODQsNygtLisBCgoKDg0OGxAQGywgHyQsLCwsLCwsLCwsLCwsLCwsLSwsLC4sLSwsLC0sNzYsLCwsLCwsLC0uNzQvLCwuLCwsN//AABEIALgA9gMBIgACEQEDEQH/xAAcAAABBQEBAQAAAAAAAAAAAAAFAAIDBAYBBwj/xAA+EAACAQIEAwYDBgUDAwUAAAABAhEAAwQSITEFQVEGEyJhcYEykaFCUrHB0fAUI2KC4QeS8RUzciRDU6Ky/8QAGQEAAwEBAQAAAAAAAAAAAAAAAQIDBAAF/8QAKhEAAgICAgECBQQDAAAAAAAAAAECEQMhEjEEQWETIlFxkRQygfBCUrH/2gAMAwEAAhEDEQA/ABWTK4P3hB9Rt9JqRLQzMpGjCfyb8qj7wPbzJrGo9qsOwIVgQYP0On6VjorHZ5visHkd0P2SR69KjFoc603aTgly5fDW1kMBJ5AjSpsD2Obe44HkNataoTi7Me+HB5U/C8Cu3PgRj7afOvS8P2ctIPCPFIOZvF9NqI21W1JZtwN4AEdBQ+J9B1jMDgewVxvjYL9T+lWu0XBhYsIilionU+f7NbP+LLf9tCfM6D61nO2V18iqzIdfhUSR7+9K5NlFBIxOGt5gQd9qs2QEAJ+yZ+RmuYTQkHSTzp2KGhj0otWPD1I1d71xshym4Zyj98qIYjs+ltM73Dm+QPl1oNgbpttMwwBirVu3dxL5fiYiegA/IU7X06M6a/kppbzaxvyFOuYAiCdJMSeVEMVg3t6upDltOmgG0UzGY1rgUEABeQH1M86b7BSik779BvE7qNaAUy23yjX6UCKVtbXZ8Gy114AAbXTSBI+dZQYYsY+sUVHiJKTmV7ls9B7VHkq1ZsFmCjn8vWij8KURladdTRsFAa4oiANeZNNFqi2MsW0I56cjVF7mugyius6gjgU/le9cuKAavCyotLldW59PpvVJwJ6mpLs2Th8qRyKgfXn7CrLLVZ7oykjlRok4xRxUHpSa6BoNTUV15A686YqktpqeX4U3ERyro53hM1Pw9Rm1p44TcBggab11Vy6UySeicm1tmr4TdUwFIJrTYCzA9d68+7P3kW+rO0AT1MzpFeh4LEo2xocGNCSeghsKVNczApV1IrxMHxjDgO9q05UHRvON4HSgWIfuXBQtA0O8SKfdxRH8weLNBJnUHmD5HWm4fiSwQyypPwkaCikkqBo2fBe0SPlDyCwkHfbcHzo4uKJ+BCfNvCP1Neb8JvIl4NZZvDJCsPnrXpWFh1DEkz7D0qOWNbGvVjSjH43/ALUH7NS2MKBqqgeban9+9WFgbAD0p4NSBYzuvvEn6D5Csn29UZEAEDX8q18Vku3y+FPf8qKYaMdg1LKQd5iuYrQHyp2FbLvqJpuL1mqeo8bp2UJn0q5huJXLRVkOoGX1EzB61QW4ANa6l0GqNEEwzju1Ny6mVlUEEHMJB0513g2GS4C91yqrJIHxHnAnrQ60msxVhrRy+HUTMdKTSVIfi3ssXiG8KhsvJJJrud4yZoXY8o9an4LizaunUAx6+vzpY7FZrjNzOvWnIsp4nhS95lW4G0HiiBOulUMXhGtmJkdQa2vZ3gC32Y3CQoMEDcmAfYaiiHaDs9hbVuQpG+s7nyk0jypS4llhbjZ5mlzKdppXcQW0ge1HbHDUutEqg6nc1Q4ngFtnwPmqlqydOh+BGgmutOYjlTFaFX0qO1e8Uik9TTqqGhGAeZmNAahzRb8yasqSWjck862fD+xAID6XHkHIxyqBOvqY60bJyhow+HwVy6wFtC0dNh77UaTsveUZuagk5RsBrPtW/wAZwtrBBKlLQ2NtS0bGHWNQdpBETQxcXdulg6hELKBv8J0MayTI286WWSlYY4jEW7t0DOztB28/f1oe9arjvCzhbgUFoIzZTGxJgR00NCbtuzc/oPlp9Nj7VthjU4KS0Yck2pOLBFp/EKO2cW6wQaiweAtqA3hueLrGnnrI6aVa4hctZh3QO2o+zPlrtVsU/h6kJOHLcWXMNx51GxJPXb60qFd6Mqluc8tN6VTeeF6iMscq7KOF4Tnu5BcXL9+fp61obHZvDKRLu5G6yozRy+HSiXEcVbu2RaVLKclKoFbN9nX1ir3Cuz90CL7orwDlUEsZ89p9q87m2alExlrCS5KJlzHRVkgeQnU16LwXh95bPiQiPSQD1irCYezhJPhtkyAzEFzH4/2xQziHbQqMuGXKdmuMN4nZBpz3PyoOTejlUFthlV607MBWYbj7MojRvtHf5Cor2NQPDXcyxro2aSNs0wDPSoSlx0b8HiPLHkjT4jE5VJOgArFcbxovRnAgchm59YNELbZ/BLFDuCZj3ricHXmzH3/xTRmiXkYnilxMPe8DZV1HQ8qv4GxnuBYka6VosVhUt2mUWfFJOcgn5EfnVPslg89wvGg8PrO+u2gj51ZPkRTpFDi/C0yExDDYDmfSs7/DMAdCPUEV7FewCkajXz5edZLG4hVuFSilR9qdZnz0p9xIpWYyw5Hn5VesXgdtD050S4xw1C5CkBoDQCCIPmNudC14eS0ANJGgG9c6ZSDki0xDfENeo3pqYRidPF5yB86uJwe4qk3SARsNM1QwVMqT61PlXRp4Rn+4v8A4o9kP92ZbrMRp+FRcV4y2IfM2w0UdB+tQM4ZSD4SdZGxI61FfhSoYQDGsyPWaaPFu/UlkjOKpdFy7wy4tsXGQhTsfXqOVQ28HbZHZnykfCsSWmifF+LqbJthzuCAfKByO2h+dBMPisxVAMxJ0IgeWpOwqrMyW6KuJ0IFVGXLNXMYPER0n0qrdJaY/xpzpUXm9kD3juN6OcG7ZX8OQNLic1ff2bl9az7DamPuaakRc2e49m+3ti+oXN3bbFLkZTPKdjRh+E2HurdOa2w/+PQExEzE868DwywnqT9KN8I7UYjDQEeV+4/iX25ipuJeM2ka//UXAML4YZijKoViZmN9fU1j8XhkyjLIbSZ29a3HCO3+Huwt4d039Wts+/L3onj+zWGxCl7RFtjsQQbbT6be1bI5YySjLVGaUWm3HdnlaWdR5fWpLq5TJ3HID2/StTiuwuLWMoUiScwYEeW8UNscJxFtgLti5JMBgJH0pc7TegYk0tmbukzDW2gDSlXpmA7MuwkjL60qjZTizz8iTrr60csdpsSiBBc0GxgEqOgY6xoOdZ7+MZtLaE+ZqS3w92+NoHRf1qLpdk4rI1SLOM4mWOa45ZvMkmq6X3f4EPqdBVuxw9E2EnqdauCpvIl0Wj4/+xSw2BfMC77chtRocM8OYOM3IeEH3mqyU673ZALW7kjoQR9RWTLOTaPU8KXw/lQUwCKJBZSzfZBkaefWiGEsM+w9eg96zuG4gVaLVsqObtqfRQNPfWi/CuJMnht8wTlbUT+tLjbi9+oufH8Rtr0CWJwDAbSvlr8xVLCYTuzFvKLZOZ1316jXSr/8AG3GMM4Ej4QI/yKQAG1a42jz5JDMVixGp5VSsd3c0IDDedCKqOLt3vw6xZUHWCI+WsmqHAQqKjpopLALMljtJOwidqZv1OjEOpgEQuRAB6BZ09qHLeF0As6oQY2EwJgac5owAGGhB6wRp8qxOLsMLroNlP56fjS1bKY3TNFZw1mPG+aR1qhisBbV/DGQqdOU8veh1/CMoBB9aqvdYQDP5UVEtKXsVe9AJB019qshuW4PLkagxGDeScjRudDpPWq6Myjy86pxRKOZp0yW7w5X+Bsp6H4fY8qWCxTYQnNYVn+y7SVHoBoadauhv0q5bxBiDDDoa7k1plOEJbRRdMzSYkn21/wCapXRGaI3jyq1ibgE+VUbqyB0qkTPk7ITuBz+lQnnUzjWahIqhAJAQiD+mfmSajerF9dY6AD6Cqt80i7LS0iFmq/wjjt/DH+VcIH3Tqp/t/ShpNIU5Gz1Hgf8AqMphbw7tvvLJQ+oOord4Tjlt0zAhljRkII8vSvnZTVzAcRuWTNpyvpsfUbGlodSPonC21iREmSYJI1332pV5Xwbt20EXUlh9pDln1BpV1jAxQBsIp1I0gawF0dpy0wGnCgMSKauYW6qKZcyeRJI+VUhXRhc51YLA3NLxvQ0ZVshs8TfNkYg+cCav8OsG4+0oBJOsb9aC4iw2eVBMHcajQxWp4RhLqHPIXfwExI9KEo07RteS4dncNhm71hdIyzmQgnTllM77fWjt6wABEDmKxrWmd3bvog+GCTOuoHptVrH8Ra0e7zKWAGo5yOh2Na4xnJI8p8Uw/eS3c0uscg1yAws9T1NdxHAMNfWSkBYUFTlnnGn71rJ8JV8Q5DgsARGpieWg0861l7FBAqDUDn16n503FrQ0kqTuyPh+HtYebdtFWdYO/r5ig+N4aQ9zWM8EN89Kn7W46yLA7xFa4f8AtyNV6tO9ZvhfG3dwjuSApyjzER686EoNqzoTUZUERhyLcEydppqYKbeWSx6xJHyp1+4xIyqCOZO9I4uGUAx1I5efsamrZqnSVh5eJW8PaVQjSQOR8c/jvWd7QWmuI7Cy6kmYjT/FHOz/AB9L0W30YE5dfAxHMDkfKjzWQaPFxezJKbkeOpYNWrN3zmvQcb2cwxBcm4rc8igj61h+I4U27sFTl+ySDrzkaVa00ThcWUMQNTVS41FkwpuEgRsSZ0qhjMKAQAZ9NqaJ2R0wddQ1Yw2FJIPnVzC4RsrExoPl0py3CNlPQnUgetO2JGOxmIoffVuho/wfDqXz3kJtnQHUCetbKxweyywPEp26ikToeXzHlSpTglb/AIj2QG9tvY1m8bwd7fxD5U9k3GgERXZq02H51Fbs5myg0bFou4VYUTz1pU+62umw0HtSqWzT0G65XKVZCiH10Gm1yaUYkBp/c23EXc2Xfw76bVEDT1Nd1sZJXsk4pxNVS2MOAmUHMSCR8jz86zStib57wZ2ywC40iOpori8JdViEQsOsQI5amp+AcSfDLdQC2wczzOQxGqgajbatCtRtK2N5UMVrgwbYxwcFWaNZXcanQwflUuCtlrioviuGPE8meUQeW2tVeJ4hSwtooCjlGuY7knn7aVsuyfDCk3Lqw0QojUDmat0rJQktQlH+Q3w/BraTwgDlIG5+01VMXAlzsN+voB1q/cuT6Vmu0KfzUXvCAyEqMwGsxJB35fKuj8z2QyLj0Z3thxAXWtkAjKCII6maz9u6VIK6EazRvtFhLiIpuAfEQGBEHSgANUpLojKbk7aoO2e0H31M/wBJ0PtVLGcULghRlB31kn3ofXDSqKC5yaqy/gsWUII6j2jnXrHBcd31lLnPZvUb140pr0PsLxJLeEu5yZW54QNScyrsPWlyrQ2N7o2duT6UB7XWL5T+WqskDMIlxrutaFHCgTuda490Rpp+JqKtFGtnnmD7OXmaXBRfUSfWj2H7P2xowBoviHnUmm2bo5EH3o3YrWwbiOCWlAIVY0mdecbc66nDQQVKpkHQaT5ddOfnRpXEjkRyO1RyROYATyG3+KIbdAfFLatL4gcg+yOY3IA+dXeFfwvdl7NwqBqVMn212pYrDJcUq4kH9ihrcCtqsKpEnUhmn3PSimC0l7hS5jrcHIwzHQFtvfrQTg/A2Vr1y83eF28PSOsbeXtXG4ULfittBiIY5l+RO/oaGXsXi7bZQ0TqGBGQexGlUW9C8vqN4zgCWKouoEkjSJ5UBtYUoxLaQPx/ZorjuM4kLAZc32mAB9Ps0JFxssuSWYySfpRlFpbOhKMnoa1dpgUtqoJFKlobmHqVMBrs1kKocDXTTK7QHQ4Gng1GK6KATuKxTEhWkqBAHL5VQt3CrsNJ8jBAI1ohbsu7qqIXLGNOXmfKtjhux1kpF90DjcoQCPetMZJIhJO9GDwV9FWBbEzOZj4motZ7YGDmtnXcgyfard3/AKfgrurvfuCCoEFUPIk6AminaHimFbKruHdhOREDEe67H35U0uPaQ/xZtU6AOF7VqDDKW6H4T1gzHKspxfHviL5uNpPwjoq/CB++daZ+C5wIsnyB1I9TVXjHZxrS5lTMsSSNxyj23oRkrJ032BONYvOEHqfyoUoq3jrRULIIOuh/fnVYLoKuiD7GTXZpUiK4AlNbX/Trh4uO11v/AG4IHUn/AIrFKa23+nt0jvRyOWfrpSz6Hh2bS7igIJILayfU6D2mu3cUqIWY6Aamh1+3mI+6NT++tAe0nERcVbaXFGUyyagt0gxBIjas729F016hDjNzv8J3qvlTPsDq0NEH8aopbWQc1yfu5VyH+4a0zDYrCiwGZrzyZazAtoDyGYHM2sHSvQuzYwYtBLtoHMJZ2E6kfMD0qkU4L5ickpS+UFYbGI40II2jmKlNzluKl412CYnvcFeBG/dudP7XA+hofw/CXra/+oBVgTAO9D7BLkCKY1zSpH1EiKrXFiuFYB4zZ711GaVG6jmfM0N4hcZXVCpVesaeSijLjurneakHYASZbSpL91gGLhVkbb/jTRu7LqMXGgS3DCVLKGjfxKYI6gjesrxIksR00r1zgd8G2vd6oEHLQEb0K7X2Q1iSFDO6qDA0Mg9J5H508sspaZD9PHGm4nnfB7kAq0jmK5Ru7hvEwtkypg7SQBofy+VKuaY0Yxa7IAacDUQNOBrHRUlrs0wGuzQCOroNNJrk0Bh1+6yqxVmUwdVMGOY0NDeF8WAbcg/eJImiE1lr1vKxXoa0YUn2QzJ+gc/6c167dymW+IACZnlI29tKj4DjQl9PimQNI1nSNd9xVThi37jhbRckwpylogaiSOVb3DdkDZsi7ZCvfQZ5KnQjWFkjWqPRKKH8e4w+ERJE3HnKpOwHMxrzArK4jtdfdWRikMCCAsET01ql2k7Q3cZcD3Y0GVQogAfiedCR6V0MSSDKVsMcKOZbgYSdDrqT86k47gRnASPgQiNAQR+s0zs9grrsWVCVAMnl1qe5vO6/D1AO8ULqQyjcLAFyyQYINdSyx2Bo2DuPy/CaY4y7j2NPyJ8QO9nLE716D/p1hAbFwnQs+h9FH61ncHgEuyWHPcaRW77L4e2tsJb5TInWetJKaqikINO2Ae0i37d4BZCZdfusZM6x0ihtjhyuVzsFZiAnhbK2bqeRH6V6RdUMMtwBl6EVSwvYkYi9buZsthPjGoOnwhSKVNDSiZjsv2MvYm+VJAw9tiGuH6hOp/Ctx2jxVlctqwoATQtzMfj61Z4xxZUTuMOMttRBjnWXvPrU5zsaEeIa4XcuoA1l55sm8eqncelGrPG7V8ZMQgB8xp89xWLS6QZBIPUUQTiKtpeWf610b360IsLCuL7LMviw75lP2GP/AOW/Wg2JtOphlIPQ0Swl+5a8Vl86dP1XlRO1xazfGW6sN57ex5U6YjiYu88STtrMedZRsNd7zunuHKZyknQjfTzr07iXZwwTaOYHkTr7HnWIazc7w2bqwB8MyrKR0aIPlVIhg3+0t2LfdLlQldNxPz0pmJNy5bVHuMcpDTpMjY1ZW0QNQdNDMVELZmSdI28+tcick1og4XhVVna4Zcnc6CPIfKlV2zw93GZUkE+X60qbkzvhv6GLBp4NQWnBAIqVTWdoqiVTXQaYppwpBh01ya4KVcEcKrYrDA+KBrpmiQP8xU9cxF9hbZQdDBjzG1GNp6Kwkk9hLs3x0YRMoQOCxLkQCeSka6aDY86tYrtCoN1rL3QzLlRWLBUn7RnSdeXQVk8PihGsCd+UxyjeKIXIJ8JkASoPU8gOdaBvhQl0Ab1lxqw31nf1or2f4SLl1FuQF3gz4+gHrU94sCoy+o5b8/r8qIcCxXdurQC5ICNAJWDqQOlNybRLJ4qirWzbYPBrbGRVCgfZAoX2pwqfw7QFUgg6COflRXvCNZnz6+dQcVwvfWnTmRI9RqPrWbqRH0PMWuQZmpr6GdRuAeYMGq14HNBEHY/npW645wjvLKOoBdEAjmRH5VduiSQCwbAAcq01vhZCC4u8SfesOlxtAJHrXqfZq47WFtqwWQpLkAgddCOlTlGjQ5qWjvZXDm+zd43gSJMwTzgdR50R47xsEd1Z0QaEjSaZxxrFpBatCX3Z+s7yetZ27cikbAcu3IobfxOtcxWIoFjcQDudJG1BRs5s0Vu8DzqZWrNd/lBZSdPPer+F4jyYEGmcaFtMOWrpUypIPUVdGMV9Lghvvrz9RzoPbug7Gpw1cEN2MZds6hg6esj/ABRFcdYvjK4g+e49GrMW7kUUv8K7uz3jtDb5fwHrTJnAnthg3sm26OGtgww+1roD5jWqy8tN6HdqOI5bMEkyRAnzq1hr0opM6gHXeqrZKb2aTgtn+XM6MZAGkESDXKdwW7/JXKAdWn/dSo0UUtHkuHttbdrT7rt5ira1JxdO8VLiSWGmo1/8T6jUHyNRWGkA1KavYsdaJlp0UlFdY1IoNFJjSUEnQE+mtcNponK0dYMfOikMk2rOZqQamKCTABJ6ATXVtMfst8jRo5JvpG6/6Bg3AyoFVkABE5sxjed9/Khbdh75Y90FyTzbLoPbQ6Vq+zuMR7NspbBZVCvqITzPM7Gu9suNNYRGg5WYrHNjoQR/TvRinYefHaM7hOwt4EFzbgnZWmTvExAn9igHHFVMRcCQiyYg5QIgEUVw3afE27wdbWZGgZCGgyfvbZvOtnf4nhbiPKo2g7xNGKz5xvTtNFFnk6tfYy/ZnEm5aOubKYze23tRcHpXcMUAItQV3GUfUjlVDHcQABVRJPhnpU2tkJJ8tqjMcRto2JLf1DTlvqa2aGsTjSxYCDMidDPpWxwpJUSCNNZ0PyrnfqBwa7QAs8BzX3dtLcmB1n8BR83IGVdBtp+FNe5rlG/TmfaonMb7+dBtsbg4+h1njWh+Kv0zFYvWBq3QUExuMYSuVp8gRFGMWwU30jnFcflBA351mFxDPIn50TxdljoUIPvPyNOw+CZSB3ZnmSp9oEVoUOKIfNN0kV1uvEconxaSB/waI2ce0coFNwvC3uM06FTrIPqIHXyqPG4W5hyAwYA7NlMfPrRaT6BtF+zjNirRRjB4vMPMVmXtFhOXUiQwBH/NaLsPw1r7BW0A1ed48h1pZRVFIxn3TNd2a4fm/nP8K/DPMjn7VU7RcS7xoHwgwP1opx7HhV7lNAAAY5DoKyd55byFJQW6K2NwYdkJ+z9alanTzpjVoiqRnb2ROoO9Kuk0qagDruCnNlA12HmNR+/Os7etlbm0Lcll8j9ofUGj9l+9SCYYcxuI2IqnxLDZ5EQ5AYRsXXRvQn6yKyJlyhNMY023ckfvTyp1tCzBRuTFToomFuFWgqF25z/tXU/MwPnU3DsWbwbNE5o2A0ZWEab65anvYWUy65TAEcwDGnqxPyqKzgu6Zgs7GdZgoQd/Qg1dJo9jHjnCUY/4rT+8tP8AFpFfCWxZtFzvEn3MKvvuaoLx1wZYKV6QBHodwaK9pLRNtso5K3sJB/EVksJhjdYL1+dGjF5OSeJxxw1pder9T0fgt4SArlBcZQ7DQlMrNvyOhE1FxgWXz4dbmZFcMADmNu4OUk7MPrVW2FCFV8svoqMs+8mouH4VUX4QFhQxHxSRMn3509HqTxuTUFVcbkve917ouIgkCBPeLy1+MDf6RUXafiltHcoqgAkKseE5fiZo310HvUWBxZ7zu5MK1stodSbkzr5VNiuHK5zsslGYEHYZmzqY8wfpQk6VkvJyVhlODtptJ+2k2M7NYo3lJMqZhXAgqTyEbrtoaJDAK7W7nwNdYW26AjMG9CSsD1qLCX1XXkup/T1q3YuN3aWpWbgcsXGZQZL5cv3vFvU4u9sh4N5IqU909X9nf47G2cMHVkJCwSO7AXMsc9RJJ3kU97ok6QiCSOcKNvX9asYTB94QrIcmU5iWDZWAENbecwHkelVbQzraB8RbxOeqW3IUn/zIFGcb+xr8jF8Vp8rinbX0X9QrcaK6qS/ieQCZbkDuIED2oHxbH5Et/eyAehUlT7yKIcQuaFgDu0NI1KanTpvr5UF4xYNzLBg5iROkZlDSffN86Ci32ZM6yPHPmt6kl7bRPwS2MuZp1BZjzyjkOhJFPxPGETMhyqSNQEncbZp1bzpmC1TcaLBPLwgqfrr7029wtLrzJOb7MqIP/lO3tVVrorynjxRjhq9Pdequ9++v4IOGXFuk3tV3UT9kKJLev5mosTxG8jfCuQ7CAQfU7zVwcOiyUtyS2cDkZOWB/wDUjzrNYN7gZreumhU9ekVfHNXs8vzlmwwilau3L3lb/wCGywFwOrOun8p2HUFQQRPkSCPWieM4euRWgsoA7xSScykCWAP2lOtCOH2slt15i2y/3OQSPYAVe4heuC4+QkBltgdAcoy6eZBHvSTSvR7OHHOWFPV1cl9dLX3p/kBcWvsXS1hjBuMApjZF0BPyJPpWzyDDNbCnMyYZpfmzO6iT/tNAMLgLuHCPdkXmOdgNMlsMFVTH3iTpRbipHeXCNALaADpLufwipMjKMuLz/wCMoul9EqSB2Jv7knWqFkz6mqXF+Jqpy0MwPE2zF40OkeVLGJ4UmaA4hc2QEZhypE0F4XgybrXmMzMR50YJq6JDWrtSYeznJ5RSrg0CrF/KQw250YZc6gqQGmVJ2PIr+HyFKlWL1LArG8NZmzLozasp0MjeqGIR7FwA/EsH50qVc+wpk1ztIwWMo02gkAaRMbTU+F7QQhLoZjXWVMCJI60qVVTdFn5eZP8Ac+qBa9q37ycoK9J28x0qdu0ywcluCd5I1+SiaVKqEo+VljpSKmB49cDMxGbMQZkiCNoj1q5c7Q3HjKBMiTJMxy19aVKgwLycqjxUnX9YRwHEnu7JlUbkmYjoNNvOirY/IBIJgRmBgkdDIIPvSpVGcnY/6vM5cnLZQxPGp+FT5ZiNPMAACan4Vi5t+LUT11BGoYHkaVKhJsb9RkclK9rr2C38cIgm4wO4JUBvI5VBIrT8LOHxI+HK4UL4WZDA2AKnau0q5SZb9Tl+v40C+0nZ17S95hwzoij+XPjBEyynnM615LxTjFy8SGGUA7azPmTrNcpVWDI5s+SS4uWgnwvii2rICjNBkzoQeevnVpe0luf+2RO50+sAUqVU6onj8nLGPFPS69vsd4dxp2uuAVYECVJyiAdAp6iieM4lrORi5GpkbR94LPvNKlU22spowZsiwPfuUeG47PiVW4Qi5WzDYKoBJjz/ABNbjg/DlvLcuPn7t4yyQGIX4W2ER+tKlVcrpkvG8rNFak9u/wCSrxHEoS6jOwZQjMzSxCmREiBBoLxbiIVW3mACWMk5dhSpVDkyuTys0ouLk6ZhsRdLtJ3NW7awAKVKqowE+HvlTpRexiAwpUqZMAQFzIoHM6mlSpUjZ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8" name="AutoShape 10" descr="data:image/jpeg;base64,/9j/4AAQSkZJRgABAQAAAQABAAD/2wCEAAkGBxQTEhQUExQVFhUXGBgYGBcYGBcaGBcgFxgXGBgXHBgaHCggHBolHBUUITEhJSktLi4uFx8zODQsNygtLisBCgoKDg0OGxAQGywgHyQsLCwsLCwsLCwsLCwsLCwsLSwsLC4sLSwsLC0sNzYsLCwsLCwsLC0uNzQvLCwuLCwsN//AABEIALgA9gMBIgACEQEDEQH/xAAcAAABBQEBAQAAAAAAAAAAAAAFAAIDBAYBBwj/xAA+EAACAQIEAwYDBgUDAwUAAAABAhEAAwQSITEFQVEGEyJhcYEykaFCUrHB0fAUI2KC4QeS8RUzciRDU6Ky/8QAGQEAAwEBAQAAAAAAAAAAAAAAAQIDBAAF/8QAKhEAAgICAgECBQQDAAAAAAAAAAECEQMhEjEEQWETIlFxkRQygfBCUrH/2gAMAwEAAhEDEQA/ABWTK4P3hB9Rt9JqRLQzMpGjCfyb8qj7wPbzJrGo9qsOwIVgQYP0On6VjorHZ5visHkd0P2SR69KjFoc603aTgly5fDW1kMBJ5AjSpsD2Obe44HkNataoTi7Me+HB5U/C8Cu3PgRj7afOvS8P2ctIPCPFIOZvF9NqI21W1JZtwN4AEdBQ+J9B1jMDgewVxvjYL9T+lWu0XBhYsIilionU+f7NbP+LLf9tCfM6D61nO2V18iqzIdfhUSR7+9K5NlFBIxOGt5gQd9qs2QEAJ+yZ+RmuYTQkHSTzp2KGhj0otWPD1I1d71xshym4Zyj98qIYjs+ltM73Dm+QPl1oNgbpttMwwBirVu3dxL5fiYiegA/IU7X06M6a/kppbzaxvyFOuYAiCdJMSeVEMVg3t6upDltOmgG0UzGY1rgUEABeQH1M86b7BSik779BvE7qNaAUy23yjX6UCKVtbXZ8Gy114AAbXTSBI+dZQYYsY+sUVHiJKTmV7ls9B7VHkq1ZsFmCjn8vWij8KURladdTRsFAa4oiANeZNNFqi2MsW0I56cjVF7mugyius6gjgU/le9cuKAavCyotLldW59PpvVJwJ6mpLs2Th8qRyKgfXn7CrLLVZ7oykjlRok4xRxUHpSa6BoNTUV15A686YqktpqeX4U3ERyro53hM1Pw9Rm1p44TcBggab11Vy6UySeicm1tmr4TdUwFIJrTYCzA9d68+7P3kW+rO0AT1MzpFeh4LEo2xocGNCSeghsKVNczApV1IrxMHxjDgO9q05UHRvON4HSgWIfuXBQtA0O8SKfdxRH8weLNBJnUHmD5HWm4fiSwQyypPwkaCikkqBo2fBe0SPlDyCwkHfbcHzo4uKJ+BCfNvCP1Neb8JvIl4NZZvDJCsPnrXpWFh1DEkz7D0qOWNbGvVjSjH43/ALUH7NS2MKBqqgeban9+9WFgbAD0p4NSBYzuvvEn6D5Csn29UZEAEDX8q18Vku3y+FPf8qKYaMdg1LKQd5iuYrQHyp2FbLvqJpuL1mqeo8bp2UJn0q5huJXLRVkOoGX1EzB61QW4ANa6l0GqNEEwzju1Ny6mVlUEEHMJB0513g2GS4C91yqrJIHxHnAnrQ60msxVhrRy+HUTMdKTSVIfi3ssXiG8KhsvJJJrud4yZoXY8o9an4LizaunUAx6+vzpY7FZrjNzOvWnIsp4nhS95lW4G0HiiBOulUMXhGtmJkdQa2vZ3gC32Y3CQoMEDcmAfYaiiHaDs9hbVuQpG+s7nyk0jypS4llhbjZ5mlzKdppXcQW0ge1HbHDUutEqg6nc1Q4ngFtnwPmqlqydOh+BGgmutOYjlTFaFX0qO1e8Uik9TTqqGhGAeZmNAahzRb8yasqSWjck862fD+xAID6XHkHIxyqBOvqY60bJyhow+HwVy6wFtC0dNh77UaTsveUZuagk5RsBrPtW/wAZwtrBBKlLQ2NtS0bGHWNQdpBETQxcXdulg6hELKBv8J0MayTI286WWSlYY4jEW7t0DOztB28/f1oe9arjvCzhbgUFoIzZTGxJgR00NCbtuzc/oPlp9Nj7VthjU4KS0Yck2pOLBFp/EKO2cW6wQaiweAtqA3hueLrGnnrI6aVa4hctZh3QO2o+zPlrtVsU/h6kJOHLcWXMNx51GxJPXb60qFd6Mqluc8tN6VTeeF6iMscq7KOF4Tnu5BcXL9+fp61obHZvDKRLu5G6yozRy+HSiXEcVbu2RaVLKclKoFbN9nX1ir3Cuz90CL7orwDlUEsZ89p9q87m2alExlrCS5KJlzHRVkgeQnU16LwXh95bPiQiPSQD1irCYezhJPhtkyAzEFzH4/2xQziHbQqMuGXKdmuMN4nZBpz3PyoOTejlUFthlV607MBWYbj7MojRvtHf5Cor2NQPDXcyxro2aSNs0wDPSoSlx0b8HiPLHkjT4jE5VJOgArFcbxovRnAgchm59YNELbZ/BLFDuCZj3ricHXmzH3/xTRmiXkYnilxMPe8DZV1HQ8qv4GxnuBYka6VosVhUt2mUWfFJOcgn5EfnVPslg89wvGg8PrO+u2gj51ZPkRTpFDi/C0yExDDYDmfSs7/DMAdCPUEV7FewCkajXz5edZLG4hVuFSilR9qdZnz0p9xIpWYyw5Hn5VesXgdtD050S4xw1C5CkBoDQCCIPmNudC14eS0ANJGgG9c6ZSDki0xDfENeo3pqYRidPF5yB86uJwe4qk3SARsNM1QwVMqT61PlXRp4Rn+4v8A4o9kP92ZbrMRp+FRcV4y2IfM2w0UdB+tQM4ZSD4SdZGxI61FfhSoYQDGsyPWaaPFu/UlkjOKpdFy7wy4tsXGQhTsfXqOVQ28HbZHZnykfCsSWmifF+LqbJthzuCAfKByO2h+dBMPisxVAMxJ0IgeWpOwqrMyW6KuJ0IFVGXLNXMYPER0n0qrdJaY/xpzpUXm9kD3juN6OcG7ZX8OQNLic1ff2bl9az7DamPuaakRc2e49m+3ti+oXN3bbFLkZTPKdjRh+E2HurdOa2w/+PQExEzE868DwywnqT9KN8I7UYjDQEeV+4/iX25ipuJeM2ka//UXAML4YZijKoViZmN9fU1j8XhkyjLIbSZ29a3HCO3+Huwt4d039Wts+/L3onj+zWGxCl7RFtjsQQbbT6be1bI5YySjLVGaUWm3HdnlaWdR5fWpLq5TJ3HID2/StTiuwuLWMoUiScwYEeW8UNscJxFtgLti5JMBgJH0pc7TegYk0tmbukzDW2gDSlXpmA7MuwkjL60qjZTizz8iTrr60csdpsSiBBc0GxgEqOgY6xoOdZ7+MZtLaE+ZqS3w92+NoHRf1qLpdk4rI1SLOM4mWOa45ZvMkmq6X3f4EPqdBVuxw9E2EnqdauCpvIl0Wj4/+xSw2BfMC77chtRocM8OYOM3IeEH3mqyU673ZALW7kjoQR9RWTLOTaPU8KXw/lQUwCKJBZSzfZBkaefWiGEsM+w9eg96zuG4gVaLVsqObtqfRQNPfWi/CuJMnht8wTlbUT+tLjbi9+oufH8Rtr0CWJwDAbSvlr8xVLCYTuzFvKLZOZ1316jXSr/8AG3GMM4Ej4QI/yKQAG1a42jz5JDMVixGp5VSsd3c0IDDedCKqOLt3vw6xZUHWCI+WsmqHAQqKjpopLALMljtJOwidqZv1OjEOpgEQuRAB6BZ09qHLeF0As6oQY2EwJgac5owAGGhB6wRp8qxOLsMLroNlP56fjS1bKY3TNFZw1mPG+aR1qhisBbV/DGQqdOU8veh1/CMoBB9aqvdYQDP5UVEtKXsVe9AJB019qshuW4PLkagxGDeScjRudDpPWq6Myjy86pxRKOZp0yW7w5X+Bsp6H4fY8qWCxTYQnNYVn+y7SVHoBoadauhv0q5bxBiDDDoa7k1plOEJbRRdMzSYkn21/wCapXRGaI3jyq1ibgE+VUbqyB0qkTPk7ITuBz+lQnnUzjWahIqhAJAQiD+mfmSajerF9dY6AD6Cqt80i7LS0iFmq/wjjt/DH+VcIH3Tqp/t/ShpNIU5Gz1Hgf8AqMphbw7tvvLJQ+oOord4Tjlt0zAhljRkII8vSvnZTVzAcRuWTNpyvpsfUbGlodSPonC21iREmSYJI1332pV5Xwbt20EXUlh9pDln1BpV1jAxQBsIp1I0gawF0dpy0wGnCgMSKauYW6qKZcyeRJI+VUhXRhc51YLA3NLxvQ0ZVshs8TfNkYg+cCav8OsG4+0oBJOsb9aC4iw2eVBMHcajQxWp4RhLqHPIXfwExI9KEo07RteS4dncNhm71hdIyzmQgnTllM77fWjt6wABEDmKxrWmd3bvog+GCTOuoHptVrH8Ra0e7zKWAGo5yOh2Na4xnJI8p8Uw/eS3c0uscg1yAws9T1NdxHAMNfWSkBYUFTlnnGn71rJ8JV8Q5DgsARGpieWg0861l7FBAqDUDn16n503FrQ0kqTuyPh+HtYebdtFWdYO/r5ig+N4aQ9zWM8EN89Kn7W46yLA7xFa4f8AtyNV6tO9ZvhfG3dwjuSApyjzER686EoNqzoTUZUERhyLcEydppqYKbeWSx6xJHyp1+4xIyqCOZO9I4uGUAx1I5efsamrZqnSVh5eJW8PaVQjSQOR8c/jvWd7QWmuI7Cy6kmYjT/FHOz/AB9L0W30YE5dfAxHMDkfKjzWQaPFxezJKbkeOpYNWrN3zmvQcb2cwxBcm4rc8igj61h+I4U27sFTl+ySDrzkaVa00ThcWUMQNTVS41FkwpuEgRsSZ0qhjMKAQAZ9NqaJ2R0wddQ1Yw2FJIPnVzC4RsrExoPl0py3CNlPQnUgetO2JGOxmIoffVuho/wfDqXz3kJtnQHUCetbKxweyywPEp26ikToeXzHlSpTglb/AIj2QG9tvY1m8bwd7fxD5U9k3GgERXZq02H51Fbs5myg0bFou4VYUTz1pU+62umw0HtSqWzT0G65XKVZCiH10Gm1yaUYkBp/c23EXc2Xfw76bVEDT1Nd1sZJXsk4pxNVS2MOAmUHMSCR8jz86zStib57wZ2ywC40iOpori8JdViEQsOsQI5amp+AcSfDLdQC2wczzOQxGqgajbatCtRtK2N5UMVrgwbYxwcFWaNZXcanQwflUuCtlrioviuGPE8meUQeW2tVeJ4hSwtooCjlGuY7knn7aVsuyfDCk3Lqw0QojUDmat0rJQktQlH+Q3w/BraTwgDlIG5+01VMXAlzsN+voB1q/cuT6Vmu0KfzUXvCAyEqMwGsxJB35fKuj8z2QyLj0Z3thxAXWtkAjKCII6maz9u6VIK6EazRvtFhLiIpuAfEQGBEHSgANUpLojKbk7aoO2e0H31M/wBJ0PtVLGcULghRlB31kn3ofXDSqKC5yaqy/gsWUII6j2jnXrHBcd31lLnPZvUb140pr0PsLxJLeEu5yZW54QNScyrsPWlyrQ2N7o2duT6UB7XWL5T+WqskDMIlxrutaFHCgTuda490Rpp+JqKtFGtnnmD7OXmaXBRfUSfWj2H7P2xowBoviHnUmm2bo5EH3o3YrWwbiOCWlAIVY0mdecbc66nDQQVKpkHQaT5ddOfnRpXEjkRyO1RyROYATyG3+KIbdAfFLatL4gcg+yOY3IA+dXeFfwvdl7NwqBqVMn212pYrDJcUq4kH9ihrcCtqsKpEnUhmn3PSimC0l7hS5jrcHIwzHQFtvfrQTg/A2Vr1y83eF28PSOsbeXtXG4ULfittBiIY5l+RO/oaGXsXi7bZQ0TqGBGQexGlUW9C8vqN4zgCWKouoEkjSJ5UBtYUoxLaQPx/ZorjuM4kLAZc32mAB9Ps0JFxssuSWYySfpRlFpbOhKMnoa1dpgUtqoJFKlobmHqVMBrs1kKocDXTTK7QHQ4Gng1GK6KATuKxTEhWkqBAHL5VQt3CrsNJ8jBAI1ohbsu7qqIXLGNOXmfKtjhux1kpF90DjcoQCPetMZJIhJO9GDwV9FWBbEzOZj4motZ7YGDmtnXcgyfard3/AKfgrurvfuCCoEFUPIk6AminaHimFbKruHdhOREDEe67H35U0uPaQ/xZtU6AOF7VqDDKW6H4T1gzHKspxfHviL5uNpPwjoq/CB++daZ+C5wIsnyB1I9TVXjHZxrS5lTMsSSNxyj23oRkrJ032BONYvOEHqfyoUoq3jrRULIIOuh/fnVYLoKuiD7GTXZpUiK4AlNbX/Trh4uO11v/AG4IHUn/AIrFKa23+nt0jvRyOWfrpSz6Hh2bS7igIJILayfU6D2mu3cUqIWY6Aamh1+3mI+6NT++tAe0nERcVbaXFGUyyagt0gxBIjas729F016hDjNzv8J3qvlTPsDq0NEH8aopbWQc1yfu5VyH+4a0zDYrCiwGZrzyZazAtoDyGYHM2sHSvQuzYwYtBLtoHMJZ2E6kfMD0qkU4L5ickpS+UFYbGI40II2jmKlNzluKl412CYnvcFeBG/dudP7XA+hofw/CXra/+oBVgTAO9D7BLkCKY1zSpH1EiKrXFiuFYB4zZ711GaVG6jmfM0N4hcZXVCpVesaeSijLjurneakHYASZbSpL91gGLhVkbb/jTRu7LqMXGgS3DCVLKGjfxKYI6gjesrxIksR00r1zgd8G2vd6oEHLQEb0K7X2Q1iSFDO6qDA0Mg9J5H508sspaZD9PHGm4nnfB7kAq0jmK5Ru7hvEwtkypg7SQBofy+VKuaY0Yxa7IAacDUQNOBrHRUlrs0wGuzQCOroNNJrk0Bh1+6yqxVmUwdVMGOY0NDeF8WAbcg/eJImiE1lr1vKxXoa0YUn2QzJ+gc/6c167dymW+IACZnlI29tKj4DjQl9PimQNI1nSNd9xVThi37jhbRckwpylogaiSOVb3DdkDZsi7ZCvfQZ5KnQjWFkjWqPRKKH8e4w+ERJE3HnKpOwHMxrzArK4jtdfdWRikMCCAsET01ql2k7Q3cZcD3Y0GVQogAfiedCR6V0MSSDKVsMcKOZbgYSdDrqT86k47gRnASPgQiNAQR+s0zs9grrsWVCVAMnl1qe5vO6/D1AO8ULqQyjcLAFyyQYINdSyx2Bo2DuPy/CaY4y7j2NPyJ8QO9nLE716D/p1hAbFwnQs+h9FH61ncHgEuyWHPcaRW77L4e2tsJb5TInWetJKaqikINO2Ae0i37d4BZCZdfusZM6x0ihtjhyuVzsFZiAnhbK2bqeRH6V6RdUMMtwBl6EVSwvYkYi9buZsthPjGoOnwhSKVNDSiZjsv2MvYm+VJAw9tiGuH6hOp/Ctx2jxVlctqwoATQtzMfj61Z4xxZUTuMOMttRBjnWXvPrU5zsaEeIa4XcuoA1l55sm8eqncelGrPG7V8ZMQgB8xp89xWLS6QZBIPUUQTiKtpeWf610b360IsLCuL7LMviw75lP2GP/AOW/Wg2JtOphlIPQ0Swl+5a8Vl86dP1XlRO1xazfGW6sN57ex5U6YjiYu88STtrMedZRsNd7zunuHKZyknQjfTzr07iXZwwTaOYHkTr7HnWIazc7w2bqwB8MyrKR0aIPlVIhg3+0t2LfdLlQldNxPz0pmJNy5bVHuMcpDTpMjY1ZW0QNQdNDMVELZmSdI28+tcick1og4XhVVna4Zcnc6CPIfKlV2zw93GZUkE+X60qbkzvhv6GLBp4NQWnBAIqVTWdoqiVTXQaYppwpBh01ya4KVcEcKrYrDA+KBrpmiQP8xU9cxF9hbZQdDBjzG1GNp6Kwkk9hLs3x0YRMoQOCxLkQCeSka6aDY86tYrtCoN1rL3QzLlRWLBUn7RnSdeXQVk8PihGsCd+UxyjeKIXIJ8JkASoPU8gOdaBvhQl0Ab1lxqw31nf1or2f4SLl1FuQF3gz4+gHrU94sCoy+o5b8/r8qIcCxXdurQC5ICNAJWDqQOlNybRLJ4qirWzbYPBrbGRVCgfZAoX2pwqfw7QFUgg6COflRXvCNZnz6+dQcVwvfWnTmRI9RqPrWbqRH0PMWuQZmpr6GdRuAeYMGq14HNBEHY/npW645wjvLKOoBdEAjmRH5VduiSQCwbAAcq01vhZCC4u8SfesOlxtAJHrXqfZq47WFtqwWQpLkAgddCOlTlGjQ5qWjvZXDm+zd43gSJMwTzgdR50R47xsEd1Z0QaEjSaZxxrFpBatCX3Z+s7yetZ27cikbAcu3IobfxOtcxWIoFjcQDudJG1BRs5s0Vu8DzqZWrNd/lBZSdPPer+F4jyYEGmcaFtMOWrpUypIPUVdGMV9Lghvvrz9RzoPbug7Gpw1cEN2MZds6hg6esj/ABRFcdYvjK4g+e49GrMW7kUUv8K7uz3jtDb5fwHrTJnAnthg3sm26OGtgww+1roD5jWqy8tN6HdqOI5bMEkyRAnzq1hr0opM6gHXeqrZKb2aTgtn+XM6MZAGkESDXKdwW7/JXKAdWn/dSo0UUtHkuHttbdrT7rt5ira1JxdO8VLiSWGmo1/8T6jUHyNRWGkA1KavYsdaJlp0UlFdY1IoNFJjSUEnQE+mtcNponK0dYMfOikMk2rOZqQamKCTABJ6ATXVtMfst8jRo5JvpG6/6Bg3AyoFVkABE5sxjed9/Khbdh75Y90FyTzbLoPbQ6Vq+zuMR7NspbBZVCvqITzPM7Gu9suNNYRGg5WYrHNjoQR/TvRinYefHaM7hOwt4EFzbgnZWmTvExAn9igHHFVMRcCQiyYg5QIgEUVw3afE27wdbWZGgZCGgyfvbZvOtnf4nhbiPKo2g7xNGKz5xvTtNFFnk6tfYy/ZnEm5aOubKYze23tRcHpXcMUAItQV3GUfUjlVDHcQABVRJPhnpU2tkJJ8tqjMcRto2JLf1DTlvqa2aGsTjSxYCDMidDPpWxwpJUSCNNZ0PyrnfqBwa7QAs8BzX3dtLcmB1n8BR83IGVdBtp+FNe5rlG/TmfaonMb7+dBtsbg4+h1njWh+Kv0zFYvWBq3QUExuMYSuVp8gRFGMWwU30jnFcflBA351mFxDPIn50TxdljoUIPvPyNOw+CZSB3ZnmSp9oEVoUOKIfNN0kV1uvEconxaSB/waI2ce0coFNwvC3uM06FTrIPqIHXyqPG4W5hyAwYA7NlMfPrRaT6BtF+zjNirRRjB4vMPMVmXtFhOXUiQwBH/NaLsPw1r7BW0A1ed48h1pZRVFIxn3TNd2a4fm/nP8K/DPMjn7VU7RcS7xoHwgwP1opx7HhV7lNAAAY5DoKyd55byFJQW6K2NwYdkJ+z9alanTzpjVoiqRnb2ROoO9Kuk0qagDruCnNlA12HmNR+/Os7etlbm0Lcll8j9ofUGj9l+9SCYYcxuI2IqnxLDZ5EQ5AYRsXXRvQn6yKyJlyhNMY023ckfvTyp1tCzBRuTFToomFuFWgqF25z/tXU/MwPnU3DsWbwbNE5o2A0ZWEab65anvYWUy65TAEcwDGnqxPyqKzgu6Zgs7GdZgoQd/Qg1dJo9jHjnCUY/4rT+8tP8AFpFfCWxZtFzvEn3MKvvuaoLx1wZYKV6QBHodwaK9pLRNtso5K3sJB/EVksJhjdYL1+dGjF5OSeJxxw1pder9T0fgt4SArlBcZQ7DQlMrNvyOhE1FxgWXz4dbmZFcMADmNu4OUk7MPrVW2FCFV8svoqMs+8mouH4VUX4QFhQxHxSRMn3509HqTxuTUFVcbkve917ouIgkCBPeLy1+MDf6RUXafiltHcoqgAkKseE5fiZo310HvUWBxZ7zu5MK1stodSbkzr5VNiuHK5zsslGYEHYZmzqY8wfpQk6VkvJyVhlODtptJ+2k2M7NYo3lJMqZhXAgqTyEbrtoaJDAK7W7nwNdYW26AjMG9CSsD1qLCX1XXkup/T1q3YuN3aWpWbgcsXGZQZL5cv3vFvU4u9sh4N5IqU909X9nf47G2cMHVkJCwSO7AXMsc9RJJ3kU97ok6QiCSOcKNvX9asYTB94QrIcmU5iWDZWAENbecwHkelVbQzraB8RbxOeqW3IUn/zIFGcb+xr8jF8Vp8rinbX0X9QrcaK6qS/ieQCZbkDuIED2oHxbH5Et/eyAehUlT7yKIcQuaFgDu0NI1KanTpvr5UF4xYNzLBg5iROkZlDSffN86Ci32ZM6yPHPmt6kl7bRPwS2MuZp1BZjzyjkOhJFPxPGETMhyqSNQEncbZp1bzpmC1TcaLBPLwgqfrr7029wtLrzJOb7MqIP/lO3tVVrorynjxRjhq9Pdequ9++v4IOGXFuk3tV3UT9kKJLev5mosTxG8jfCuQ7CAQfU7zVwcOiyUtyS2cDkZOWB/wDUjzrNYN7gZreumhU9ekVfHNXs8vzlmwwilau3L3lb/wCGywFwOrOun8p2HUFQQRPkSCPWieM4euRWgsoA7xSScykCWAP2lOtCOH2slt15i2y/3OQSPYAVe4heuC4+QkBltgdAcoy6eZBHvSTSvR7OHHOWFPV1cl9dLX3p/kBcWvsXS1hjBuMApjZF0BPyJPpWzyDDNbCnMyYZpfmzO6iT/tNAMLgLuHCPdkXmOdgNMlsMFVTH3iTpRbipHeXCNALaADpLufwipMjKMuLz/wCMoul9EqSB2Jv7knWqFkz6mqXF+Jqpy0MwPE2zF40OkeVLGJ4UmaA4hc2QEZhypE0F4XgybrXmMzMR50YJq6JDWrtSYeznJ5RSrg0CrF/KQw250YZc6gqQGmVJ2PIr+HyFKlWL1LArG8NZmzLozasp0MjeqGIR7FwA/EsH50qVc+wpk1ztIwWMo02gkAaRMbTU+F7QQhLoZjXWVMCJI60qVVTdFn5eZP8Ac+qBa9q37ycoK9J28x0qdu0ywcluCd5I1+SiaVKqEo+VljpSKmB49cDMxGbMQZkiCNoj1q5c7Q3HjKBMiTJMxy19aVKgwLycqjxUnX9YRwHEnu7JlUbkmYjoNNvOirY/IBIJgRmBgkdDIIPvSpVGcnY/6vM5cnLZQxPGp+FT5ZiNPMAACan4Vi5t+LUT11BGoYHkaVKhJsb9RkclK9rr2C38cIgm4wO4JUBvI5VBIrT8LOHxI+HK4UL4WZDA2AKnau0q5SZb9Tl+v40C+0nZ17S95hwzoij+XPjBEyynnM615LxTjFy8SGGUA7azPmTrNcpVWDI5s+SS4uWgnwvii2rICjNBkzoQeevnVpe0luf+2RO50+sAUqVU6onj8nLGPFPS69vsd4dxp2uuAVYECVJyiAdAp6iieM4lrORi5GpkbR94LPvNKlU22spowZsiwPfuUeG47PiVW4Qi5WzDYKoBJjz/ABNbjg/DlvLcuPn7t4yyQGIX4W2ER+tKlVcrpkvG8rNFak9u/wCSrxHEoS6jOwZQjMzSxCmREiBBoLxbiIVW3mACWMk5dhSpVDkyuTys0ouLk6ZhsRdLtJ3NW7awAKVKqowE+HvlTpRexiAwpUqZMAQFzIoHM6mlSpUjZ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00" name="AutoShape 12" descr="data:image/jpeg;base64,/9j/4AAQSkZJRgABAQAAAQABAAD/2wCEAAkGBxQTEhQUExQVFhUXGBgYGBcYGBcaGBcgFxgXGBgXHBgaHCggHBolHBUUITEhJSktLi4uFx8zODQsNygtLisBCgoKDg0OGxAQGywgHyQsLCwsLCwsLCwsLCwsLCwsLSwsLC4sLSwsLC0sNzYsLCwsLCwsLC0uNzQvLCwuLCwsN//AABEIALgA9gMBIgACEQEDEQH/xAAcAAABBQEBAQAAAAAAAAAAAAAFAAIDBAYBBwj/xAA+EAACAQIEAwYDBgUDAwUAAAABAhEAAwQSITEFQVEGEyJhcYEykaFCUrHB0fAUI2KC4QeS8RUzciRDU6Ky/8QAGQEAAwEBAQAAAAAAAAAAAAAAAQIDBAAF/8QAKhEAAgICAgECBQQDAAAAAAAAAAECEQMhEjEEQWETIlFxkRQygfBCUrH/2gAMAwEAAhEDEQA/ABWTK4P3hB9Rt9JqRLQzMpGjCfyb8qj7wPbzJrGo9qsOwIVgQYP0On6VjorHZ5visHkd0P2SR69KjFoc603aTgly5fDW1kMBJ5AjSpsD2Obe44HkNataoTi7Me+HB5U/C8Cu3PgRj7afOvS8P2ctIPCPFIOZvF9NqI21W1JZtwN4AEdBQ+J9B1jMDgewVxvjYL9T+lWu0XBhYsIilionU+f7NbP+LLf9tCfM6D61nO2V18iqzIdfhUSR7+9K5NlFBIxOGt5gQd9qs2QEAJ+yZ+RmuYTQkHSTzp2KGhj0otWPD1I1d71xshym4Zyj98qIYjs+ltM73Dm+QPl1oNgbpttMwwBirVu3dxL5fiYiegA/IU7X06M6a/kppbzaxvyFOuYAiCdJMSeVEMVg3t6upDltOmgG0UzGY1rgUEABeQH1M86b7BSik779BvE7qNaAUy23yjX6UCKVtbXZ8Gy114AAbXTSBI+dZQYYsY+sUVHiJKTmV7ls9B7VHkq1ZsFmCjn8vWij8KURladdTRsFAa4oiANeZNNFqi2MsW0I56cjVF7mugyius6gjgU/le9cuKAavCyotLldW59PpvVJwJ6mpLs2Th8qRyKgfXn7CrLLVZ7oykjlRok4xRxUHpSa6BoNTUV15A686YqktpqeX4U3ERyro53hM1Pw9Rm1p44TcBggab11Vy6UySeicm1tmr4TdUwFIJrTYCzA9d68+7P3kW+rO0AT1MzpFeh4LEo2xocGNCSeghsKVNczApV1IrxMHxjDgO9q05UHRvON4HSgWIfuXBQtA0O8SKfdxRH8weLNBJnUHmD5HWm4fiSwQyypPwkaCikkqBo2fBe0SPlDyCwkHfbcHzo4uKJ+BCfNvCP1Neb8JvIl4NZZvDJCsPnrXpWFh1DEkz7D0qOWNbGvVjSjH43/ALUH7NS2MKBqqgeban9+9WFgbAD0p4NSBYzuvvEn6D5Csn29UZEAEDX8q18Vku3y+FPf8qKYaMdg1LKQd5iuYrQHyp2FbLvqJpuL1mqeo8bp2UJn0q5huJXLRVkOoGX1EzB61QW4ANa6l0GqNEEwzju1Ny6mVlUEEHMJB0513g2GS4C91yqrJIHxHnAnrQ60msxVhrRy+HUTMdKTSVIfi3ssXiG8KhsvJJJrud4yZoXY8o9an4LizaunUAx6+vzpY7FZrjNzOvWnIsp4nhS95lW4G0HiiBOulUMXhGtmJkdQa2vZ3gC32Y3CQoMEDcmAfYaiiHaDs9hbVuQpG+s7nyk0jypS4llhbjZ5mlzKdppXcQW0ge1HbHDUutEqg6nc1Q4ngFtnwPmqlqydOh+BGgmutOYjlTFaFX0qO1e8Uik9TTqqGhGAeZmNAahzRb8yasqSWjck862fD+xAID6XHkHIxyqBOvqY60bJyhow+HwVy6wFtC0dNh77UaTsveUZuagk5RsBrPtW/wAZwtrBBKlLQ2NtS0bGHWNQdpBETQxcXdulg6hELKBv8J0MayTI286WWSlYY4jEW7t0DOztB28/f1oe9arjvCzhbgUFoIzZTGxJgR00NCbtuzc/oPlp9Nj7VthjU4KS0Yck2pOLBFp/EKO2cW6wQaiweAtqA3hueLrGnnrI6aVa4hctZh3QO2o+zPlrtVsU/h6kJOHLcWXMNx51GxJPXb60qFd6Mqluc8tN6VTeeF6iMscq7KOF4Tnu5BcXL9+fp61obHZvDKRLu5G6yozRy+HSiXEcVbu2RaVLKclKoFbN9nX1ir3Cuz90CL7orwDlUEsZ89p9q87m2alExlrCS5KJlzHRVkgeQnU16LwXh95bPiQiPSQD1irCYezhJPhtkyAzEFzH4/2xQziHbQqMuGXKdmuMN4nZBpz3PyoOTejlUFthlV607MBWYbj7MojRvtHf5Cor2NQPDXcyxro2aSNs0wDPSoSlx0b8HiPLHkjT4jE5VJOgArFcbxovRnAgchm59YNELbZ/BLFDuCZj3ricHXmzH3/xTRmiXkYnilxMPe8DZV1HQ8qv4GxnuBYka6VosVhUt2mUWfFJOcgn5EfnVPslg89wvGg8PrO+u2gj51ZPkRTpFDi/C0yExDDYDmfSs7/DMAdCPUEV7FewCkajXz5edZLG4hVuFSilR9qdZnz0p9xIpWYyw5Hn5VesXgdtD050S4xw1C5CkBoDQCCIPmNudC14eS0ANJGgG9c6ZSDki0xDfENeo3pqYRidPF5yB86uJwe4qk3SARsNM1QwVMqT61PlXRp4Rn+4v8A4o9kP92ZbrMRp+FRcV4y2IfM2w0UdB+tQM4ZSD4SdZGxI61FfhSoYQDGsyPWaaPFu/UlkjOKpdFy7wy4tsXGQhTsfXqOVQ28HbZHZnykfCsSWmifF+LqbJthzuCAfKByO2h+dBMPisxVAMxJ0IgeWpOwqrMyW6KuJ0IFVGXLNXMYPER0n0qrdJaY/xpzpUXm9kD3juN6OcG7ZX8OQNLic1ff2bl9az7DamPuaakRc2e49m+3ti+oXN3bbFLkZTPKdjRh+E2HurdOa2w/+PQExEzE868DwywnqT9KN8I7UYjDQEeV+4/iX25ipuJeM2ka//UXAML4YZijKoViZmN9fU1j8XhkyjLIbSZ29a3HCO3+Huwt4d039Wts+/L3onj+zWGxCl7RFtjsQQbbT6be1bI5YySjLVGaUWm3HdnlaWdR5fWpLq5TJ3HID2/StTiuwuLWMoUiScwYEeW8UNscJxFtgLti5JMBgJH0pc7TegYk0tmbukzDW2gDSlXpmA7MuwkjL60qjZTizz8iTrr60csdpsSiBBc0GxgEqOgY6xoOdZ7+MZtLaE+ZqS3w92+NoHRf1qLpdk4rI1SLOM4mWOa45ZvMkmq6X3f4EPqdBVuxw9E2EnqdauCpvIl0Wj4/+xSw2BfMC77chtRocM8OYOM3IeEH3mqyU673ZALW7kjoQR9RWTLOTaPU8KXw/lQUwCKJBZSzfZBkaefWiGEsM+w9eg96zuG4gVaLVsqObtqfRQNPfWi/CuJMnht8wTlbUT+tLjbi9+oufH8Rtr0CWJwDAbSvlr8xVLCYTuzFvKLZOZ1316jXSr/8AG3GMM4Ej4QI/yKQAG1a42jz5JDMVixGp5VSsd3c0IDDedCKqOLt3vw6xZUHWCI+WsmqHAQqKjpopLALMljtJOwidqZv1OjEOpgEQuRAB6BZ09qHLeF0As6oQY2EwJgac5owAGGhB6wRp8qxOLsMLroNlP56fjS1bKY3TNFZw1mPG+aR1qhisBbV/DGQqdOU8veh1/CMoBB9aqvdYQDP5UVEtKXsVe9AJB019qshuW4PLkagxGDeScjRudDpPWq6Myjy86pxRKOZp0yW7w5X+Bsp6H4fY8qWCxTYQnNYVn+y7SVHoBoadauhv0q5bxBiDDDoa7k1plOEJbRRdMzSYkn21/wCapXRGaI3jyq1ibgE+VUbqyB0qkTPk7ITuBz+lQnnUzjWahIqhAJAQiD+mfmSajerF9dY6AD6Cqt80i7LS0iFmq/wjjt/DH+VcIH3Tqp/t/ShpNIU5Gz1Hgf8AqMphbw7tvvLJQ+oOord4Tjlt0zAhljRkII8vSvnZTVzAcRuWTNpyvpsfUbGlodSPonC21iREmSYJI1332pV5Xwbt20EXUlh9pDln1BpV1jAxQBsIp1I0gawF0dpy0wGnCgMSKauYW6qKZcyeRJI+VUhXRhc51YLA3NLxvQ0ZVshs8TfNkYg+cCav8OsG4+0oBJOsb9aC4iw2eVBMHcajQxWp4RhLqHPIXfwExI9KEo07RteS4dncNhm71hdIyzmQgnTllM77fWjt6wABEDmKxrWmd3bvog+GCTOuoHptVrH8Ra0e7zKWAGo5yOh2Na4xnJI8p8Uw/eS3c0uscg1yAws9T1NdxHAMNfWSkBYUFTlnnGn71rJ8JV8Q5DgsARGpieWg0861l7FBAqDUDn16n503FrQ0kqTuyPh+HtYebdtFWdYO/r5ig+N4aQ9zWM8EN89Kn7W46yLA7xFa4f8AtyNV6tO9ZvhfG3dwjuSApyjzER686EoNqzoTUZUERhyLcEydppqYKbeWSx6xJHyp1+4xIyqCOZO9I4uGUAx1I5efsamrZqnSVh5eJW8PaVQjSQOR8c/jvWd7QWmuI7Cy6kmYjT/FHOz/AB9L0W30YE5dfAxHMDkfKjzWQaPFxezJKbkeOpYNWrN3zmvQcb2cwxBcm4rc8igj61h+I4U27sFTl+ySDrzkaVa00ThcWUMQNTVS41FkwpuEgRsSZ0qhjMKAQAZ9NqaJ2R0wddQ1Yw2FJIPnVzC4RsrExoPl0py3CNlPQnUgetO2JGOxmIoffVuho/wfDqXz3kJtnQHUCetbKxweyywPEp26ikToeXzHlSpTglb/AIj2QG9tvY1m8bwd7fxD5U9k3GgERXZq02H51Fbs5myg0bFou4VYUTz1pU+62umw0HtSqWzT0G65XKVZCiH10Gm1yaUYkBp/c23EXc2Xfw76bVEDT1Nd1sZJXsk4pxNVS2MOAmUHMSCR8jz86zStib57wZ2ywC40iOpori8JdViEQsOsQI5amp+AcSfDLdQC2wczzOQxGqgajbatCtRtK2N5UMVrgwbYxwcFWaNZXcanQwflUuCtlrioviuGPE8meUQeW2tVeJ4hSwtooCjlGuY7knn7aVsuyfDCk3Lqw0QojUDmat0rJQktQlH+Q3w/BraTwgDlIG5+01VMXAlzsN+voB1q/cuT6Vmu0KfzUXvCAyEqMwGsxJB35fKuj8z2QyLj0Z3thxAXWtkAjKCII6maz9u6VIK6EazRvtFhLiIpuAfEQGBEHSgANUpLojKbk7aoO2e0H31M/wBJ0PtVLGcULghRlB31kn3ofXDSqKC5yaqy/gsWUII6j2jnXrHBcd31lLnPZvUb140pr0PsLxJLeEu5yZW54QNScyrsPWlyrQ2N7o2duT6UB7XWL5T+WqskDMIlxrutaFHCgTuda490Rpp+JqKtFGtnnmD7OXmaXBRfUSfWj2H7P2xowBoviHnUmm2bo5EH3o3YrWwbiOCWlAIVY0mdecbc66nDQQVKpkHQaT5ddOfnRpXEjkRyO1RyROYATyG3+KIbdAfFLatL4gcg+yOY3IA+dXeFfwvdl7NwqBqVMn212pYrDJcUq4kH9ihrcCtqsKpEnUhmn3PSimC0l7hS5jrcHIwzHQFtvfrQTg/A2Vr1y83eF28PSOsbeXtXG4ULfittBiIY5l+RO/oaGXsXi7bZQ0TqGBGQexGlUW9C8vqN4zgCWKouoEkjSJ5UBtYUoxLaQPx/ZorjuM4kLAZc32mAB9Ps0JFxssuSWYySfpRlFpbOhKMnoa1dpgUtqoJFKlobmHqVMBrs1kKocDXTTK7QHQ4Gng1GK6KATuKxTEhWkqBAHL5VQt3CrsNJ8jBAI1ohbsu7qqIXLGNOXmfKtjhux1kpF90DjcoQCPetMZJIhJO9GDwV9FWBbEzOZj4motZ7YGDmtnXcgyfard3/AKfgrurvfuCCoEFUPIk6AminaHimFbKruHdhOREDEe67H35U0uPaQ/xZtU6AOF7VqDDKW6H4T1gzHKspxfHviL5uNpPwjoq/CB++daZ+C5wIsnyB1I9TVXjHZxrS5lTMsSSNxyj23oRkrJ032BONYvOEHqfyoUoq3jrRULIIOuh/fnVYLoKuiD7GTXZpUiK4AlNbX/Trh4uO11v/AG4IHUn/AIrFKa23+nt0jvRyOWfrpSz6Hh2bS7igIJILayfU6D2mu3cUqIWY6Aamh1+3mI+6NT++tAe0nERcVbaXFGUyyagt0gxBIjas729F016hDjNzv8J3qvlTPsDq0NEH8aopbWQc1yfu5VyH+4a0zDYrCiwGZrzyZazAtoDyGYHM2sHSvQuzYwYtBLtoHMJZ2E6kfMD0qkU4L5ickpS+UFYbGI40II2jmKlNzluKl412CYnvcFeBG/dudP7XA+hofw/CXra/+oBVgTAO9D7BLkCKY1zSpH1EiKrXFiuFYB4zZ711GaVG6jmfM0N4hcZXVCpVesaeSijLjurneakHYASZbSpL91gGLhVkbb/jTRu7LqMXGgS3DCVLKGjfxKYI6gjesrxIksR00r1zgd8G2vd6oEHLQEb0K7X2Q1iSFDO6qDA0Mg9J5H508sspaZD9PHGm4nnfB7kAq0jmK5Ru7hvEwtkypg7SQBofy+VKuaY0Yxa7IAacDUQNOBrHRUlrs0wGuzQCOroNNJrk0Bh1+6yqxVmUwdVMGOY0NDeF8WAbcg/eJImiE1lr1vKxXoa0YUn2QzJ+gc/6c167dymW+IACZnlI29tKj4DjQl9PimQNI1nSNd9xVThi37jhbRckwpylogaiSOVb3DdkDZsi7ZCvfQZ5KnQjWFkjWqPRKKH8e4w+ERJE3HnKpOwHMxrzArK4jtdfdWRikMCCAsET01ql2k7Q3cZcD3Y0GVQogAfiedCR6V0MSSDKVsMcKOZbgYSdDrqT86k47gRnASPgQiNAQR+s0zs9grrsWVCVAMnl1qe5vO6/D1AO8ULqQyjcLAFyyQYINdSyx2Bo2DuPy/CaY4y7j2NPyJ8QO9nLE716D/p1hAbFwnQs+h9FH61ncHgEuyWHPcaRW77L4e2tsJb5TInWetJKaqikINO2Ae0i37d4BZCZdfusZM6x0ihtjhyuVzsFZiAnhbK2bqeRH6V6RdUMMtwBl6EVSwvYkYi9buZsthPjGoOnwhSKVNDSiZjsv2MvYm+VJAw9tiGuH6hOp/Ctx2jxVlctqwoATQtzMfj61Z4xxZUTuMOMttRBjnWXvPrU5zsaEeIa4XcuoA1l55sm8eqncelGrPG7V8ZMQgB8xp89xWLS6QZBIPUUQTiKtpeWf610b360IsLCuL7LMviw75lP2GP/AOW/Wg2JtOphlIPQ0Swl+5a8Vl86dP1XlRO1xazfGW6sN57ex5U6YjiYu88STtrMedZRsNd7zunuHKZyknQjfTzr07iXZwwTaOYHkTr7HnWIazc7w2bqwB8MyrKR0aIPlVIhg3+0t2LfdLlQldNxPz0pmJNy5bVHuMcpDTpMjY1ZW0QNQdNDMVELZmSdI28+tcick1og4XhVVna4Zcnc6CPIfKlV2zw93GZUkE+X60qbkzvhv6GLBp4NQWnBAIqVTWdoqiVTXQaYppwpBh01ya4KVcEcKrYrDA+KBrpmiQP8xU9cxF9hbZQdDBjzG1GNp6Kwkk9hLs3x0YRMoQOCxLkQCeSka6aDY86tYrtCoN1rL3QzLlRWLBUn7RnSdeXQVk8PihGsCd+UxyjeKIXIJ8JkASoPU8gOdaBvhQl0Ab1lxqw31nf1or2f4SLl1FuQF3gz4+gHrU94sCoy+o5b8/r8qIcCxXdurQC5ICNAJWDqQOlNybRLJ4qirWzbYPBrbGRVCgfZAoX2pwqfw7QFUgg6COflRXvCNZnz6+dQcVwvfWnTmRI9RqPrWbqRH0PMWuQZmpr6GdRuAeYMGq14HNBEHY/npW645wjvLKOoBdEAjmRH5VduiSQCwbAAcq01vhZCC4u8SfesOlxtAJHrXqfZq47WFtqwWQpLkAgddCOlTlGjQ5qWjvZXDm+zd43gSJMwTzgdR50R47xsEd1Z0QaEjSaZxxrFpBatCX3Z+s7yetZ27cikbAcu3IobfxOtcxWIoFjcQDudJG1BRs5s0Vu8DzqZWrNd/lBZSdPPer+F4jyYEGmcaFtMOWrpUypIPUVdGMV9Lghvvrz9RzoPbug7Gpw1cEN2MZds6hg6esj/ABRFcdYvjK4g+e49GrMW7kUUv8K7uz3jtDb5fwHrTJnAnthg3sm26OGtgww+1roD5jWqy8tN6HdqOI5bMEkyRAnzq1hr0opM6gHXeqrZKb2aTgtn+XM6MZAGkESDXKdwW7/JXKAdWn/dSo0UUtHkuHttbdrT7rt5ira1JxdO8VLiSWGmo1/8T6jUHyNRWGkA1KavYsdaJlp0UlFdY1IoNFJjSUEnQE+mtcNponK0dYMfOikMk2rOZqQamKCTABJ6ATXVtMfst8jRo5JvpG6/6Bg3AyoFVkABE5sxjed9/Khbdh75Y90FyTzbLoPbQ6Vq+zuMR7NspbBZVCvqITzPM7Gu9suNNYRGg5WYrHNjoQR/TvRinYefHaM7hOwt4EFzbgnZWmTvExAn9igHHFVMRcCQiyYg5QIgEUVw3afE27wdbWZGgZCGgyfvbZvOtnf4nhbiPKo2g7xNGKz5xvTtNFFnk6tfYy/ZnEm5aOubKYze23tRcHpXcMUAItQV3GUfUjlVDHcQABVRJPhnpU2tkJJ8tqjMcRto2JLf1DTlvqa2aGsTjSxYCDMidDPpWxwpJUSCNNZ0PyrnfqBwa7QAs8BzX3dtLcmB1n8BR83IGVdBtp+FNe5rlG/TmfaonMb7+dBtsbg4+h1njWh+Kv0zFYvWBq3QUExuMYSuVp8gRFGMWwU30jnFcflBA351mFxDPIn50TxdljoUIPvPyNOw+CZSB3ZnmSp9oEVoUOKIfNN0kV1uvEconxaSB/waI2ce0coFNwvC3uM06FTrIPqIHXyqPG4W5hyAwYA7NlMfPrRaT6BtF+zjNirRRjB4vMPMVmXtFhOXUiQwBH/NaLsPw1r7BW0A1ed48h1pZRVFIxn3TNd2a4fm/nP8K/DPMjn7VU7RcS7xoHwgwP1opx7HhV7lNAAAY5DoKyd55byFJQW6K2NwYdkJ+z9alanTzpjVoiqRnb2ROoO9Kuk0qagDruCnNlA12HmNR+/Os7etlbm0Lcll8j9ofUGj9l+9SCYYcxuI2IqnxLDZ5EQ5AYRsXXRvQn6yKyJlyhNMY023ckfvTyp1tCzBRuTFToomFuFWgqF25z/tXU/MwPnU3DsWbwbNE5o2A0ZWEab65anvYWUy65TAEcwDGnqxPyqKzgu6Zgs7GdZgoQd/Qg1dJo9jHjnCUY/4rT+8tP8AFpFfCWxZtFzvEn3MKvvuaoLx1wZYKV6QBHodwaK9pLRNtso5K3sJB/EVksJhjdYL1+dGjF5OSeJxxw1pder9T0fgt4SArlBcZQ7DQlMrNvyOhE1FxgWXz4dbmZFcMADmNu4OUk7MPrVW2FCFV8svoqMs+8mouH4VUX4QFhQxHxSRMn3509HqTxuTUFVcbkve917ouIgkCBPeLy1+MDf6RUXafiltHcoqgAkKseE5fiZo310HvUWBxZ7zu5MK1stodSbkzr5VNiuHK5zsslGYEHYZmzqY8wfpQk6VkvJyVhlODtptJ+2k2M7NYo3lJMqZhXAgqTyEbrtoaJDAK7W7nwNdYW26AjMG9CSsD1qLCX1XXkup/T1q3YuN3aWpWbgcsXGZQZL5cv3vFvU4u9sh4N5IqU909X9nf47G2cMHVkJCwSO7AXMsc9RJJ3kU97ok6QiCSOcKNvX9asYTB94QrIcmU5iWDZWAENbecwHkelVbQzraB8RbxOeqW3IUn/zIFGcb+xr8jF8Vp8rinbX0X9QrcaK6qS/ieQCZbkDuIED2oHxbH5Et/eyAehUlT7yKIcQuaFgDu0NI1KanTpvr5UF4xYNzLBg5iROkZlDSffN86Ci32ZM6yPHPmt6kl7bRPwS2MuZp1BZjzyjkOhJFPxPGETMhyqSNQEncbZp1bzpmC1TcaLBPLwgqfrr7029wtLrzJOb7MqIP/lO3tVVrorynjxRjhq9Pdequ9++v4IOGXFuk3tV3UT9kKJLev5mosTxG8jfCuQ7CAQfU7zVwcOiyUtyS2cDkZOWB/wDUjzrNYN7gZreumhU9ekVfHNXs8vzlmwwilau3L3lb/wCGywFwOrOun8p2HUFQQRPkSCPWieM4euRWgsoA7xSScykCWAP2lOtCOH2slt15i2y/3OQSPYAVe4heuC4+QkBltgdAcoy6eZBHvSTSvR7OHHOWFPV1cl9dLX3p/kBcWvsXS1hjBuMApjZF0BPyJPpWzyDDNbCnMyYZpfmzO6iT/tNAMLgLuHCPdkXmOdgNMlsMFVTH3iTpRbipHeXCNALaADpLufwipMjKMuLz/wCMoul9EqSB2Jv7knWqFkz6mqXF+Jqpy0MwPE2zF40OkeVLGJ4UmaA4hc2QEZhypE0F4XgybrXmMzMR50YJq6JDWrtSYeznJ5RSrg0CrF/KQw250YZc6gqQGmVJ2PIr+HyFKlWL1LArG8NZmzLozasp0MjeqGIR7FwA/EsH50qVc+wpk1ztIwWMo02gkAaRMbTU+F7QQhLoZjXWVMCJI60qVVTdFn5eZP8Ac+qBa9q37ycoK9J28x0qdu0ywcluCd5I1+SiaVKqEo+VljpSKmB49cDMxGbMQZkiCNoj1q5c7Q3HjKBMiTJMxy19aVKgwLycqjxUnX9YRwHEnu7JlUbkmYjoNNvOirY/IBIJgRmBgkdDIIPvSpVGcnY/6vM5cnLZQxPGp+FT5ZiNPMAACan4Vi5t+LUT11BGoYHkaVKhJsb9RkclK9rr2C38cIgm4wO4JUBvI5VBIrT8LOHxI+HK4UL4WZDA2AKnau0q5SZb9Tl+v40C+0nZ17S95hwzoij+XPjBEyynnM615LxTjFy8SGGUA7azPmTrNcpVWDI5s+SS4uWgnwvii2rICjNBkzoQeevnVpe0luf+2RO50+sAUqVU6onj8nLGPFPS69vsd4dxp2uuAVYECVJyiAdAp6iieM4lrORi5GpkbR94LPvNKlU22spowZsiwPfuUeG47PiVW4Qi5WzDYKoBJjz/ABNbjg/DlvLcuPn7t4yyQGIX4W2ER+tKlVcrpkvG8rNFak9u/wCSrxHEoS6jOwZQjMzSxCmREiBBoLxbiIVW3mACWMk5dhSpVDkyuTys0ouLk6ZhsRdLtJ3NW7awAKVKqowE+HvlTpRexiAwpUqZMAQFzIoHM6mlSpUjZ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02" name="AutoShape 14" descr="data:image/jpeg;base64,/9j/4AAQSkZJRgABAQAAAQABAAD/2wCEAAkGBxQTEhQUExQVFhUXGBgYGBcYGBcaGBcgFxgXGBgXHBgaHCggHBolHBUUITEhJSktLi4uFx8zODQsNygtLisBCgoKDg0OGxAQGywgHyQsLCwsLCwsLCwsLCwsLCwsLSwsLC4sLSwsLC0sNzYsLCwsLCwsLC0uNzQvLCwuLCwsN//AABEIALgA9gMBIgACEQEDEQH/xAAcAAABBQEBAQAAAAAAAAAAAAAFAAIDBAYBBwj/xAA+EAACAQIEAwYDBgUDAwUAAAABAhEAAwQSITEFQVEGEyJhcYEykaFCUrHB0fAUI2KC4QeS8RUzciRDU6Ky/8QAGQEAAwEBAQAAAAAAAAAAAAAAAQIDBAAF/8QAKhEAAgICAgECBQQDAAAAAAAAAAECEQMhEjEEQWETIlFxkRQygfBCUrH/2gAMAwEAAhEDEQA/ABWTK4P3hB9Rt9JqRLQzMpGjCfyb8qj7wPbzJrGo9qsOwIVgQYP0On6VjorHZ5visHkd0P2SR69KjFoc603aTgly5fDW1kMBJ5AjSpsD2Obe44HkNataoTi7Me+HB5U/C8Cu3PgRj7afOvS8P2ctIPCPFIOZvF9NqI21W1JZtwN4AEdBQ+J9B1jMDgewVxvjYL9T+lWu0XBhYsIilionU+f7NbP+LLf9tCfM6D61nO2V18iqzIdfhUSR7+9K5NlFBIxOGt5gQd9qs2QEAJ+yZ+RmuYTQkHSTzp2KGhj0otWPD1I1d71xshym4Zyj98qIYjs+ltM73Dm+QPl1oNgbpttMwwBirVu3dxL5fiYiegA/IU7X06M6a/kppbzaxvyFOuYAiCdJMSeVEMVg3t6upDltOmgG0UzGY1rgUEABeQH1M86b7BSik779BvE7qNaAUy23yjX6UCKVtbXZ8Gy114AAbXTSBI+dZQYYsY+sUVHiJKTmV7ls9B7VHkq1ZsFmCjn8vWij8KURladdTRsFAa4oiANeZNNFqi2MsW0I56cjVF7mugyius6gjgU/le9cuKAavCyotLldW59PpvVJwJ6mpLs2Th8qRyKgfXn7CrLLVZ7oykjlRok4xRxUHpSa6BoNTUV15A686YqktpqeX4U3ERyro53hM1Pw9Rm1p44TcBggab11Vy6UySeicm1tmr4TdUwFIJrTYCzA9d68+7P3kW+rO0AT1MzpFeh4LEo2xocGNCSeghsKVNczApV1IrxMHxjDgO9q05UHRvON4HSgWIfuXBQtA0O8SKfdxRH8weLNBJnUHmD5HWm4fiSwQyypPwkaCikkqBo2fBe0SPlDyCwkHfbcHzo4uKJ+BCfNvCP1Neb8JvIl4NZZvDJCsPnrXpWFh1DEkz7D0qOWNbGvVjSjH43/ALUH7NS2MKBqqgeban9+9WFgbAD0p4NSBYzuvvEn6D5Csn29UZEAEDX8q18Vku3y+FPf8qKYaMdg1LKQd5iuYrQHyp2FbLvqJpuL1mqeo8bp2UJn0q5huJXLRVkOoGX1EzB61QW4ANa6l0GqNEEwzju1Ny6mVlUEEHMJB0513g2GS4C91yqrJIHxHnAnrQ60msxVhrRy+HUTMdKTSVIfi3ssXiG8KhsvJJJrud4yZoXY8o9an4LizaunUAx6+vzpY7FZrjNzOvWnIsp4nhS95lW4G0HiiBOulUMXhGtmJkdQa2vZ3gC32Y3CQoMEDcmAfYaiiHaDs9hbVuQpG+s7nyk0jypS4llhbjZ5mlzKdppXcQW0ge1HbHDUutEqg6nc1Q4ngFtnwPmqlqydOh+BGgmutOYjlTFaFX0qO1e8Uik9TTqqGhGAeZmNAahzRb8yasqSWjck862fD+xAID6XHkHIxyqBOvqY60bJyhow+HwVy6wFtC0dNh77UaTsveUZuagk5RsBrPtW/wAZwtrBBKlLQ2NtS0bGHWNQdpBETQxcXdulg6hELKBv8J0MayTI286WWSlYY4jEW7t0DOztB28/f1oe9arjvCzhbgUFoIzZTGxJgR00NCbtuzc/oPlp9Nj7VthjU4KS0Yck2pOLBFp/EKO2cW6wQaiweAtqA3hueLrGnnrI6aVa4hctZh3QO2o+zPlrtVsU/h6kJOHLcWXMNx51GxJPXb60qFd6Mqluc8tN6VTeeF6iMscq7KOF4Tnu5BcXL9+fp61obHZvDKRLu5G6yozRy+HSiXEcVbu2RaVLKclKoFbN9nX1ir3Cuz90CL7orwDlUEsZ89p9q87m2alExlrCS5KJlzHRVkgeQnU16LwXh95bPiQiPSQD1irCYezhJPhtkyAzEFzH4/2xQziHbQqMuGXKdmuMN4nZBpz3PyoOTejlUFthlV607MBWYbj7MojRvtHf5Cor2NQPDXcyxro2aSNs0wDPSoSlx0b8HiPLHkjT4jE5VJOgArFcbxovRnAgchm59YNELbZ/BLFDuCZj3ricHXmzH3/xTRmiXkYnilxMPe8DZV1HQ8qv4GxnuBYka6VosVhUt2mUWfFJOcgn5EfnVPslg89wvGg8PrO+u2gj51ZPkRTpFDi/C0yExDDYDmfSs7/DMAdCPUEV7FewCkajXz5edZLG4hVuFSilR9qdZnz0p9xIpWYyw5Hn5VesXgdtD050S4xw1C5CkBoDQCCIPmNudC14eS0ANJGgG9c6ZSDki0xDfENeo3pqYRidPF5yB86uJwe4qk3SARsNM1QwVMqT61PlXRp4Rn+4v8A4o9kP92ZbrMRp+FRcV4y2IfM2w0UdB+tQM4ZSD4SdZGxI61FfhSoYQDGsyPWaaPFu/UlkjOKpdFy7wy4tsXGQhTsfXqOVQ28HbZHZnykfCsSWmifF+LqbJthzuCAfKByO2h+dBMPisxVAMxJ0IgeWpOwqrMyW6KuJ0IFVGXLNXMYPER0n0qrdJaY/xpzpUXm9kD3juN6OcG7ZX8OQNLic1ff2bl9az7DamPuaakRc2e49m+3ti+oXN3bbFLkZTPKdjRh+E2HurdOa2w/+PQExEzE868DwywnqT9KN8I7UYjDQEeV+4/iX25ipuJeM2ka//UXAML4YZijKoViZmN9fU1j8XhkyjLIbSZ29a3HCO3+Huwt4d039Wts+/L3onj+zWGxCl7RFtjsQQbbT6be1bI5YySjLVGaUWm3HdnlaWdR5fWpLq5TJ3HID2/StTiuwuLWMoUiScwYEeW8UNscJxFtgLti5JMBgJH0pc7TegYk0tmbukzDW2gDSlXpmA7MuwkjL60qjZTizz8iTrr60csdpsSiBBc0GxgEqOgY6xoOdZ7+MZtLaE+ZqS3w92+NoHRf1qLpdk4rI1SLOM4mWOa45ZvMkmq6X3f4EPqdBVuxw9E2EnqdauCpvIl0Wj4/+xSw2BfMC77chtRocM8OYOM3IeEH3mqyU673ZALW7kjoQR9RWTLOTaPU8KXw/lQUwCKJBZSzfZBkaefWiGEsM+w9eg96zuG4gVaLVsqObtqfRQNPfWi/CuJMnht8wTlbUT+tLjbi9+oufH8Rtr0CWJwDAbSvlr8xVLCYTuzFvKLZOZ1316jXSr/8AG3GMM4Ej4QI/yKQAG1a42jz5JDMVixGp5VSsd3c0IDDedCKqOLt3vw6xZUHWCI+WsmqHAQqKjpopLALMljtJOwidqZv1OjEOpgEQuRAB6BZ09qHLeF0As6oQY2EwJgac5owAGGhB6wRp8qxOLsMLroNlP56fjS1bKY3TNFZw1mPG+aR1qhisBbV/DGQqdOU8veh1/CMoBB9aqvdYQDP5UVEtKXsVe9AJB019qshuW4PLkagxGDeScjRudDpPWq6Myjy86pxRKOZp0yW7w5X+Bsp6H4fY8qWCxTYQnNYVn+y7SVHoBoadauhv0q5bxBiDDDoa7k1plOEJbRRdMzSYkn21/wCapXRGaI3jyq1ibgE+VUbqyB0qkTPk7ITuBz+lQnnUzjWahIqhAJAQiD+mfmSajerF9dY6AD6Cqt80i7LS0iFmq/wjjt/DH+VcIH3Tqp/t/ShpNIU5Gz1Hgf8AqMphbw7tvvLJQ+oOord4Tjlt0zAhljRkII8vSvnZTVzAcRuWTNpyvpsfUbGlodSPonC21iREmSYJI1332pV5Xwbt20EXUlh9pDln1BpV1jAxQBsIp1I0gawF0dpy0wGnCgMSKauYW6qKZcyeRJI+VUhXRhc51YLA3NLxvQ0ZVshs8TfNkYg+cCav8OsG4+0oBJOsb9aC4iw2eVBMHcajQxWp4RhLqHPIXfwExI9KEo07RteS4dncNhm71hdIyzmQgnTllM77fWjt6wABEDmKxrWmd3bvog+GCTOuoHptVrH8Ra0e7zKWAGo5yOh2Na4xnJI8p8Uw/eS3c0uscg1yAws9T1NdxHAMNfWSkBYUFTlnnGn71rJ8JV8Q5DgsARGpieWg0861l7FBAqDUDn16n503FrQ0kqTuyPh+HtYebdtFWdYO/r5ig+N4aQ9zWM8EN89Kn7W46yLA7xFa4f8AtyNV6tO9ZvhfG3dwjuSApyjzER686EoNqzoTUZUERhyLcEydppqYKbeWSx6xJHyp1+4xIyqCOZO9I4uGUAx1I5efsamrZqnSVh5eJW8PaVQjSQOR8c/jvWd7QWmuI7Cy6kmYjT/FHOz/AB9L0W30YE5dfAxHMDkfKjzWQaPFxezJKbkeOpYNWrN3zmvQcb2cwxBcm4rc8igj61h+I4U27sFTl+ySDrzkaVa00ThcWUMQNTVS41FkwpuEgRsSZ0qhjMKAQAZ9NqaJ2R0wddQ1Yw2FJIPnVzC4RsrExoPl0py3CNlPQnUgetO2JGOxmIoffVuho/wfDqXz3kJtnQHUCetbKxweyywPEp26ikToeXzHlSpTglb/AIj2QG9tvY1m8bwd7fxD5U9k3GgERXZq02H51Fbs5myg0bFou4VYUTz1pU+62umw0HtSqWzT0G65XKVZCiH10Gm1yaUYkBp/c23EXc2Xfw76bVEDT1Nd1sZJXsk4pxNVS2MOAmUHMSCR8jz86zStib57wZ2ywC40iOpori8JdViEQsOsQI5amp+AcSfDLdQC2wczzOQxGqgajbatCtRtK2N5UMVrgwbYxwcFWaNZXcanQwflUuCtlrioviuGPE8meUQeW2tVeJ4hSwtooCjlGuY7knn7aVsuyfDCk3Lqw0QojUDmat0rJQktQlH+Q3w/BraTwgDlIG5+01VMXAlzsN+voB1q/cuT6Vmu0KfzUXvCAyEqMwGsxJB35fKuj8z2QyLj0Z3thxAXWtkAjKCII6maz9u6VIK6EazRvtFhLiIpuAfEQGBEHSgANUpLojKbk7aoO2e0H31M/wBJ0PtVLGcULghRlB31kn3ofXDSqKC5yaqy/gsWUII6j2jnXrHBcd31lLnPZvUb140pr0PsLxJLeEu5yZW54QNScyrsPWlyrQ2N7o2duT6UB7XWL5T+WqskDMIlxrutaFHCgTuda490Rpp+JqKtFGtnnmD7OXmaXBRfUSfWj2H7P2xowBoviHnUmm2bo5EH3o3YrWwbiOCWlAIVY0mdecbc66nDQQVKpkHQaT5ddOfnRpXEjkRyO1RyROYATyG3+KIbdAfFLatL4gcg+yOY3IA+dXeFfwvdl7NwqBqVMn212pYrDJcUq4kH9ihrcCtqsKpEnUhmn3PSimC0l7hS5jrcHIwzHQFtvfrQTg/A2Vr1y83eF28PSOsbeXtXG4ULfittBiIY5l+RO/oaGXsXi7bZQ0TqGBGQexGlUW9C8vqN4zgCWKouoEkjSJ5UBtYUoxLaQPx/ZorjuM4kLAZc32mAB9Ps0JFxssuSWYySfpRlFpbOhKMnoa1dpgUtqoJFKlobmHqVMBrs1kKocDXTTK7QHQ4Gng1GK6KATuKxTEhWkqBAHL5VQt3CrsNJ8jBAI1ohbsu7qqIXLGNOXmfKtjhux1kpF90DjcoQCPetMZJIhJO9GDwV9FWBbEzOZj4motZ7YGDmtnXcgyfard3/AKfgrurvfuCCoEFUPIk6AminaHimFbKruHdhOREDEe67H35U0uPaQ/xZtU6AOF7VqDDKW6H4T1gzHKspxfHviL5uNpPwjoq/CB++daZ+C5wIsnyB1I9TVXjHZxrS5lTMsSSNxyj23oRkrJ032BONYvOEHqfyoUoq3jrRULIIOuh/fnVYLoKuiD7GTXZpUiK4AlNbX/Trh4uO11v/AG4IHUn/AIrFKa23+nt0jvRyOWfrpSz6Hh2bS7igIJILayfU6D2mu3cUqIWY6Aamh1+3mI+6NT++tAe0nERcVbaXFGUyyagt0gxBIjas729F016hDjNzv8J3qvlTPsDq0NEH8aopbWQc1yfu5VyH+4a0zDYrCiwGZrzyZazAtoDyGYHM2sHSvQuzYwYtBLtoHMJZ2E6kfMD0qkU4L5ickpS+UFYbGI40II2jmKlNzluKl412CYnvcFeBG/dudP7XA+hofw/CXra/+oBVgTAO9D7BLkCKY1zSpH1EiKrXFiuFYB4zZ711GaVG6jmfM0N4hcZXVCpVesaeSijLjurneakHYASZbSpL91gGLhVkbb/jTRu7LqMXGgS3DCVLKGjfxKYI6gjesrxIksR00r1zgd8G2vd6oEHLQEb0K7X2Q1iSFDO6qDA0Mg9J5H508sspaZD9PHGm4nnfB7kAq0jmK5Ru7hvEwtkypg7SQBofy+VKuaY0Yxa7IAacDUQNOBrHRUlrs0wGuzQCOroNNJrk0Bh1+6yqxVmUwdVMGOY0NDeF8WAbcg/eJImiE1lr1vKxXoa0YUn2QzJ+gc/6c167dymW+IACZnlI29tKj4DjQl9PimQNI1nSNd9xVThi37jhbRckwpylogaiSOVb3DdkDZsi7ZCvfQZ5KnQjWFkjWqPRKKH8e4w+ERJE3HnKpOwHMxrzArK4jtdfdWRikMCCAsET01ql2k7Q3cZcD3Y0GVQogAfiedCR6V0MSSDKVsMcKOZbgYSdDrqT86k47gRnASPgQiNAQR+s0zs9grrsWVCVAMnl1qe5vO6/D1AO8ULqQyjcLAFyyQYINdSyx2Bo2DuPy/CaY4y7j2NPyJ8QO9nLE716D/p1hAbFwnQs+h9FH61ncHgEuyWHPcaRW77L4e2tsJb5TInWetJKaqikINO2Ae0i37d4BZCZdfusZM6x0ihtjhyuVzsFZiAnhbK2bqeRH6V6RdUMMtwBl6EVSwvYkYi9buZsthPjGoOnwhSKVNDSiZjsv2MvYm+VJAw9tiGuH6hOp/Ctx2jxVlctqwoATQtzMfj61Z4xxZUTuMOMttRBjnWXvPrU5zsaEeIa4XcuoA1l55sm8eqncelGrPG7V8ZMQgB8xp89xWLS6QZBIPUUQTiKtpeWf610b360IsLCuL7LMviw75lP2GP/AOW/Wg2JtOphlIPQ0Swl+5a8Vl86dP1XlRO1xazfGW6sN57ex5U6YjiYu88STtrMedZRsNd7zunuHKZyknQjfTzr07iXZwwTaOYHkTr7HnWIazc7w2bqwB8MyrKR0aIPlVIhg3+0t2LfdLlQldNxPz0pmJNy5bVHuMcpDTpMjY1ZW0QNQdNDMVELZmSdI28+tcick1og4XhVVna4Zcnc6CPIfKlV2zw93GZUkE+X60qbkzvhv6GLBp4NQWnBAIqVTWdoqiVTXQaYppwpBh01ya4KVcEcKrYrDA+KBrpmiQP8xU9cxF9hbZQdDBjzG1GNp6Kwkk9hLs3x0YRMoQOCxLkQCeSka6aDY86tYrtCoN1rL3QzLlRWLBUn7RnSdeXQVk8PihGsCd+UxyjeKIXIJ8JkASoPU8gOdaBvhQl0Ab1lxqw31nf1or2f4SLl1FuQF3gz4+gHrU94sCoy+o5b8/r8qIcCxXdurQC5ICNAJWDqQOlNybRLJ4qirWzbYPBrbGRVCgfZAoX2pwqfw7QFUgg6COflRXvCNZnz6+dQcVwvfWnTmRI9RqPrWbqRH0PMWuQZmpr6GdRuAeYMGq14HNBEHY/npW645wjvLKOoBdEAjmRH5VduiSQCwbAAcq01vhZCC4u8SfesOlxtAJHrXqfZq47WFtqwWQpLkAgddCOlTlGjQ5qWjvZXDm+zd43gSJMwTzgdR50R47xsEd1Z0QaEjSaZxxrFpBatCX3Z+s7yetZ27cikbAcu3IobfxOtcxWIoFjcQDudJG1BRs5s0Vu8DzqZWrNd/lBZSdPPer+F4jyYEGmcaFtMOWrpUypIPUVdGMV9Lghvvrz9RzoPbug7Gpw1cEN2MZds6hg6esj/ABRFcdYvjK4g+e49GrMW7kUUv8K7uz3jtDb5fwHrTJnAnthg3sm26OGtgww+1roD5jWqy8tN6HdqOI5bMEkyRAnzq1hr0opM6gHXeqrZKb2aTgtn+XM6MZAGkESDXKdwW7/JXKAdWn/dSo0UUtHkuHttbdrT7rt5ira1JxdO8VLiSWGmo1/8T6jUHyNRWGkA1KavYsdaJlp0UlFdY1IoNFJjSUEnQE+mtcNponK0dYMfOikMk2rOZqQamKCTABJ6ATXVtMfst8jRo5JvpG6/6Bg3AyoFVkABE5sxjed9/Khbdh75Y90FyTzbLoPbQ6Vq+zuMR7NspbBZVCvqITzPM7Gu9suNNYRGg5WYrHNjoQR/TvRinYefHaM7hOwt4EFzbgnZWmTvExAn9igHHFVMRcCQiyYg5QIgEUVw3afE27wdbWZGgZCGgyfvbZvOtnf4nhbiPKo2g7xNGKz5xvTtNFFnk6tfYy/ZnEm5aOubKYze23tRcHpXcMUAItQV3GUfUjlVDHcQABVRJPhnpU2tkJJ8tqjMcRto2JLf1DTlvqa2aGsTjSxYCDMidDPpWxwpJUSCNNZ0PyrnfqBwa7QAs8BzX3dtLcmB1n8BR83IGVdBtp+FNe5rlG/TmfaonMb7+dBtsbg4+h1njWh+Kv0zFYvWBq3QUExuMYSuVp8gRFGMWwU30jnFcflBA351mFxDPIn50TxdljoUIPvPyNOw+CZSB3ZnmSp9oEVoUOKIfNN0kV1uvEconxaSB/waI2ce0coFNwvC3uM06FTrIPqIHXyqPG4W5hyAwYA7NlMfPrRaT6BtF+zjNirRRjB4vMPMVmXtFhOXUiQwBH/NaLsPw1r7BW0A1ed48h1pZRVFIxn3TNd2a4fm/nP8K/DPMjn7VU7RcS7xoHwgwP1opx7HhV7lNAAAY5DoKyd55byFJQW6K2NwYdkJ+z9alanTzpjVoiqRnb2ROoO9Kuk0qagDruCnNlA12HmNR+/Os7etlbm0Lcll8j9ofUGj9l+9SCYYcxuI2IqnxLDZ5EQ5AYRsXXRvQn6yKyJlyhNMY023ckfvTyp1tCzBRuTFToomFuFWgqF25z/tXU/MwPnU3DsWbwbNE5o2A0ZWEab65anvYWUy65TAEcwDGnqxPyqKzgu6Zgs7GdZgoQd/Qg1dJo9jHjnCUY/4rT+8tP8AFpFfCWxZtFzvEn3MKvvuaoLx1wZYKV6QBHodwaK9pLRNtso5K3sJB/EVksJhjdYL1+dGjF5OSeJxxw1pder9T0fgt4SArlBcZQ7DQlMrNvyOhE1FxgWXz4dbmZFcMADmNu4OUk7MPrVW2FCFV8svoqMs+8mouH4VUX4QFhQxHxSRMn3509HqTxuTUFVcbkve917ouIgkCBPeLy1+MDf6RUXafiltHcoqgAkKseE5fiZo310HvUWBxZ7zu5MK1stodSbkzr5VNiuHK5zsslGYEHYZmzqY8wfpQk6VkvJyVhlODtptJ+2k2M7NYo3lJMqZhXAgqTyEbrtoaJDAK7W7nwNdYW26AjMG9CSsD1qLCX1XXkup/T1q3YuN3aWpWbgcsXGZQZL5cv3vFvU4u9sh4N5IqU909X9nf47G2cMHVkJCwSO7AXMsc9RJJ3kU97ok6QiCSOcKNvX9asYTB94QrIcmU5iWDZWAENbecwHkelVbQzraB8RbxOeqW3IUn/zIFGcb+xr8jF8Vp8rinbX0X9QrcaK6qS/ieQCZbkDuIED2oHxbH5Et/eyAehUlT7yKIcQuaFgDu0NI1KanTpvr5UF4xYNzLBg5iROkZlDSffN86Ci32ZM6yPHPmt6kl7bRPwS2MuZp1BZjzyjkOhJFPxPGETMhyqSNQEncbZp1bzpmC1TcaLBPLwgqfrr7029wtLrzJOb7MqIP/lO3tVVrorynjxRjhq9Pdequ9++v4IOGXFuk3tV3UT9kKJLev5mosTxG8jfCuQ7CAQfU7zVwcOiyUtyS2cDkZOWB/wDUjzrNYN7gZreumhU9ekVfHNXs8vzlmwwilau3L3lb/wCGywFwOrOun8p2HUFQQRPkSCPWieM4euRWgsoA7xSScykCWAP2lOtCOH2slt15i2y/3OQSPYAVe4heuC4+QkBltgdAcoy6eZBHvSTSvR7OHHOWFPV1cl9dLX3p/kBcWvsXS1hjBuMApjZF0BPyJPpWzyDDNbCnMyYZpfmzO6iT/tNAMLgLuHCPdkXmOdgNMlsMFVTH3iTpRbipHeXCNALaADpLufwipMjKMuLz/wCMoul9EqSB2Jv7knWqFkz6mqXF+Jqpy0MwPE2zF40OkeVLGJ4UmaA4hc2QEZhypE0F4XgybrXmMzMR50YJq6JDWrtSYeznJ5RSrg0CrF/KQw250YZc6gqQGmVJ2PIr+HyFKlWL1LArG8NZmzLozasp0MjeqGIR7FwA/EsH50qVc+wpk1ztIwWMo02gkAaRMbTU+F7QQhLoZjXWVMCJI60qVVTdFn5eZP8Ac+qBa9q37ycoK9J28x0qdu0ywcluCd5I1+SiaVKqEo+VljpSKmB49cDMxGbMQZkiCNoj1q5c7Q3HjKBMiTJMxy19aVKgwLycqjxUnX9YRwHEnu7JlUbkmYjoNNvOirY/IBIJgRmBgkdDIIPvSpVGcnY/6vM5cnLZQxPGp+FT5ZiNPMAACan4Vi5t+LUT11BGoYHkaVKhJsb9RkclK9rr2C38cIgm4wO4JUBvI5VBIrT8LOHxI+HK4UL4WZDA2AKnau0q5SZb9Tl+v40C+0nZ17S95hwzoij+XPjBEyynnM615LxTjFy8SGGUA7azPmTrNcpVWDI5s+SS4uWgnwvii2rICjNBkzoQeevnVpe0luf+2RO50+sAUqVU6onj8nLGPFPS69vsd4dxp2uuAVYECVJyiAdAp6iieM4lrORi5GpkbR94LPvNKlU22spowZsiwPfuUeG47PiVW4Qi5WzDYKoBJjz/ABNbjg/DlvLcuPn7t4yyQGIX4W2ER+tKlVcrpkvG8rNFak9u/wCSrxHEoS6jOwZQjMzSxCmREiBBoLxbiIVW3mACWMk5dhSpVDkyuTys0ouLk6ZhsRdLtJ3NW7awAKVKqowE+HvlTpRexiAwpUqZMAQFzIoHM6mlSpUjZ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05" name="AutoShape 17" descr="data:image/jpeg;base64,/9j/4AAQSkZJRgABAQAAAQABAAD/2wCEAAkGBxQRERQUExQSFhUVFxcUGBgYGBQYFRsdFx0WGBoaFh8YHiggGxolGxgYIjEhJiksLy4uGh8zODMsNygtLisBCgoKDg0OGxAQGzYkICQvLSwsLCwsLC80LCwsLC0sLCwsLzA3LCwsNC0sLCwsLC8sLCwsLCwsLCwsLCwsLCwsLP/AABEIAMIBAwMBEQACEQEDEQH/xAAcAAEAAQUBAQAAAAAAAAAAAAAABQEDBAYHAgj/xABIEAACAQIDAwYKCAMHAwUAAAABAgMAEQQSIQUGMRMiQVFhcRU0U3KBkZShsdMUIzIzUmJzwQdCkiRDgqKy0fBjwtIWg6Ph8f/EABsBAQACAwEBAAAAAAAAAAAAAAADBQECBAYH/8QAOREAAgECAwUGBQMEAgIDAAAAAAECAxEEITEFEkFRcRMzYYGRoSIyNMHwsdHhBhRC8SNSktIVYnL/2gAMAwEAAhEDEQA/ANd2pt+TlpeZhiA7AF8NhXawJAzM0ZJNrak1xUIpU4q3BFbjMRJ15vxfBczG8PSeTwfsmD+VUlly9jn7eXh6IeHpPJ4P2TB/KpZcvYdvLw9EXBvA2QjksJnzKQfomDtls2Yfd8SSvqNLLl7Ge3dtFfoi34fk8ng/ZMH8qs2XL2MdvLw9EPD8nk8H7Jg/lUsuXsO3l4eiHh6TyeD9kwfyqxZcvYdvLw9EPD0nk8H7Jg/lUsuXsO3l4eiHh6TyeD9kwfyqWXL2Hby8PRDw9J5PB+yYP5VLLl7Dt5eHoh4ek8ng/ZMH8qlly9h28vD0Q8PSeTwfsmD+VSy5ew7eXh6IeHpPJ4P2TB/KpZcvYdvLw9EPD0nk8H7Jg/lUsuXsO3l4eiHh6TyeD9kwfyqWXL2Hby8PRDw9J5PB+yYP5VLLl7Dt5eHoh4ek8ng/ZMH8qlly9h28vD0Q8PSeTwfsmD+VSy5ew7eXh6IeHpPJ4P2TB/KpZcvYdvLw9EPD0nk8H7Jg/lUsuXsO3l4eiHh6TyeD9kwfyqWXL2Hby8PRDw9J5PB+yYP5VLLl7Dt5eHoh4ek8ng/ZMH8qlly9h28vD0Q8PSeTwfsmD+VSy5ew7eXh6IeHpPJ4P2TB/KpZcvYdvLw9EPD0nk8H7Jg/lUsuXsO3l4eiHh6TyeD9kwfyqWXL2Hby8PRDw9J5PB+yYP5VLLl7Dt5eHoh4ek8ng/ZMH8qlly9h28vD0Q8PSeTwfsmD+VSy5ew7eXh6IeHpPJ4P2TB/KpZcvYdvLw9ESGxd5443Y4nCYaZSLBVgwkZBuNbiE30vpWVbiiSniEn8Sv5IlG38jBsmGyL0KHUADqAVAB6BVbWwDqTck7X8C6o7dhTpqG5p4mn7S++l/Uf/AFGu+l8i6IosT30+r/Uxq3IBQCgFAKAUAoBQCgFAKAUAoBQCgFAKAUAoBQCgFAVIoChoBQCgFAKAUAoBQGXFsudgGWGZgdQRG5B7iBUbrU07OS9UdEcJXkrxg2ujMreoWxk1vxfsKjwncxOjaiti59fsRVdBwHsVqbFC1ZMXKA0CZUGgL+GwzSsERSzNoAOJrVGUr5I8YvDNE7I4sy6EXBt6QSK3NZRadmWaGBQCgFAKAUAoBQCgLWIxKp9o8eA4k9wrKTehJClKfyo8fS7askij8TKQvrqSVGcVdo27F6Rab5J5l8G9RETVsitDAoBQCgFAKAUAoBQCgFAKA61u14pB+mtedxPey6nv9n/TU+iOd71+OTecPgKusJ3MTyG1fq59fsiLUVOzgRQmgbMvZskKk8vHI4I5uRwliOu6m4tWTaLivmRTaWKSRhycSRKosAGZie1yx1PcBQSkm8lY2DY+AU4ZY8QEWLFEtDiRryUy83JKRwVtLg8LgjpsXidEIpxtLR6Pk/E97M3Na7LiFnVuWGHAjXMEJA+tkPkuctrcdddKylzMRoP/AC52IXbGzFiWJ0JZHUq17XWWM5ZU06L2I7GFYIpw3Un+XMaMO6CNY81i0gKoS9gAG1HFBa/ZrQ1V2rWMrY+wZMSt1aNQWEaZyRnci+RLA626TYajWizNoUnLQlNk7v3iWcR8s8UskU2GY5WNhpydtSwFzYa3XgQDWUuJJGllva21RE7w7M+jShRmyOiypnGVwr3sHHQwIIPdfprDIqkN12IyhGKAUB4mmVBdiAP+cOuiVzeFOU3aKK4aKeb7mByDwZrIlusE8fRXXSwNappH88xUlQo97USfJZv2Jnd/Zpw0jNiISzvqsqAyqo/DZQWQ9trHrq5weG/t3/yRu+DWf+vQ4MdiY4mCjQnaK1i3u38c8n6+RLYzEPOjRpC9nUqXlGRBmHHKeeSOq3HprsqTlVi4RjrxeS9NfY4KNOFCaqTmsne0c27eOi9fI16bdbEwr9W6SgfykZGt+XUj1mqirsiaV4u/sW0dq4atL/ki4vms15kbHiOcUYFHHFG0aqmdOUHaSOqVK0VOLvF8UXq0IhQCgFAKAUAoBQCgFAKA61u14pB+mtedxPey6nv9n/TU+iOeb1D+2TecPgKucJ3MTyG1Pq59fsiLroOEplHXQxYn8QL4PCOoDRwvIJV6M5cMM9uhkyrf8pFZ4Ez+SL5Gw4PF4faEvJySOVkJtG0KmSG+t4pY+CL+YWsNa2vcmUoVHZv208yGj2vyKnDYJJJFZ8zmQCTlbArbkwCoQ+k6DXSsX4IjVTdW7D/ZYk30xmckOEsAqgIvMsMtkzAldB10uzDxE76kbtPbU2JCiVgwUkjmqpJa12bKBmawAueqsXbI51HLUltibSjyQBp2w8mGdmVgrMHRyrFeb03B0OhDVlEkJqyztYps3a4WSfLiJMNh2kaQRopLkEnmoR9g5bC9x0cbUTMQnZvOyMPae3jLywVcvK4j6Re5zDKGCgdvOJJ66xc1nUvfrcjpsTnBz3aQkHlGZi1gLZdePRr2UNHK6z1MehqKAtTykWVRmdjZVHEmt4Qc5WRLTpqV3J2S1ZsuxN2VjtJPaSU62OqJ2KOkjrr0uE2fCkrzV3+hUYzakp/8dH4Ye76mwO9hf/7JvoAB0knS1d85qEXJ6Iq6dOVSahFXbMfFq6OxEgYKmUqq5o1kJ4Zlu0mUWzFdNSBmIvXDSxFWpGVW2VvhXMtK+Ew9KUKDl8TfxS5Lly9fY9wlzYtYAqObbUN0634Wtpb012Q32k5ZZacn1K6qqabjDOzefNcMi39EC6xWQ8bD7DecB8RqPWDjs1HOGX6Ge2csqma910f20/UxdqbLixaWcZXXgw+2h7xxHuNRVqFPERtJZ+6OjDYqrhJXi7xfDg1+ehpqZkdopNJE/wAw6GHYf3ry1ejKlNxkX89ycFVp/LL2fIu1CRCgFAKAUAoBQCgFAKA61u14pB+mtedxPey6nv8AZ/01Pojnm9R/tk3nD4CrnCdzE8jtT6ufX7IitK6CvFh21kGVgNoSYdi0TspIseBBHUwOjDvFDaM3HQycTvBO6lAUjVtGEcccebsYooJHZWbmzqyasWsNtiaKIxRyMiklmyc1jewszDUgW4XtqawYVSSVkyPJoRigFAKAUAoBQFiTFopsWF/+dVZsyWNCpJXSJzcvBBs2JYasSkfYo0JHaTp6D116DZWHSj2j6L7nBteu4JYaOizl4t/n5Y2q9XBQnlwCCCAQdCDqD31hpNWZtFuLusmBpoNBQxmxegsM1BYsSH6xLdTXPYMth6zf0HrrR/OvMmj3cr+H3Nc3zhCvBKOJJiPaDqL93Oqo2vTTUZ+RcbHm5U6lJ8t5dVqRlUJ0igFAKAUAoBQCgFAKA61u14pB+mtedxPey6nv9n/TU+iOd71+OTecPgKusJ3MTyG1fq59fsiJroK8UAoBQCgFAKAUAoBQCgLOMmyIzdI4VtFXdiWjDfmka1NHbt6amLpNHV8DsOTZ2GhaTMY5VV3J/uZGtzX6kIy69DBr8RXZsraUFJ0Zu2eTKrbeyp1IqvTV2lmjOzV6Q8hYZqwLFM1BYZqGbDNQWPLvYXuABqb8LftWG7Zm0VfK1yExmE+lg58yr/dDgR/1COs9APAdRJrjqUv7hPe04fv5/p1LKjX/ALNrczf+X/r5ceb6Ig8Rg54PvELqP5019LDiKpK+z6tPNK68CyhVw9fu5WfKX2fE9YHCTYgXiQKh/vJLgHzRxNYw+z6tZXWS5mK1Shh3arK75L7vgZ0m7E4FxPFfqKZV9d/2rtlsdqN945Y7Tw7dnTfVO79CIwc5dTcWIJU9Vx1VTSjuux31qahLLR5l+tSEUAoBQCgFAda3a8Ug/TWvO4nvZdT3+z/pqfRHO96/HJvOHwFXWE7mJ5Dav1c+v2RE10FeKAUAoBQCgFAKAUAoBQFHUEWIBHUeFDKk07ow9pxqIybc7QAga3voBW8HmdOFlN1Ernfdm8vGseHxwRpZIs4YLzJBZeURhwDoWsRwYEMP5lWvxFDs/ijp+h6ahWU1uy1NC38gXZXJyRXMMrFeRP8Ad2FyYm45PyEG3QQNKt9mbUqxW5PNIpNqbFo1Xvw+GT9CHwe9WGk/nyHqcW9+o99egp4+jPjbqeZq7KxNPSN+n5ckkx8bC4kjI7HX/euhVYPRr1OR4eqnZxfozw+1IRxlj7syk+oGsOvTX+S9TZYSs9IP0LTbTvpHG79pBjT0lhf1Ka17a/yJv2Xv9kzdYW3eSS6Zv2y9WiggZzeVg1jcKBaMejix7T6AKdm5Zzd/Dh/Pn6G3aRgrUlbx4/x5erMhZbrmQZ+qxA9Nzpat966vHMhcLStN2MbHSiNM+JcKvRGhPOPUSbF+6yjrBqGrJQjvVXZclx+79lzJ6EHUnuYeN3/2fDxtml7vk0Q2K27PLpGBAnRoDIR8FHvFVVfas3lTyR308Dh6WdT45ei/dkbLhA/3jSSHrd2P71WzrVJ/M7nZGu4d2lHokXYogoAUWAqIinNzd5HuhqKAUAoBQCgOtbteKQfprXncT3sup7/Z/wBNT6I53vX45N5w+Aq6wncxPIbV+rn1+yImugrxQCgFAKAUAoBQCgFAKAUBaxEmTI5GYRyJIR1hSCRW0NTpwkrVEdswm9qbTkwxWNo2jM8jIWR7KY4uTa66c5cQpt1hh/Kaixluz8z0GFXxnPP484kmXCx9ASR/6io/7ffWmBWTZvi3mkc2l2VOkQlaKQRtazlSFN+GvbXTGvTlNwUlflc53Smo7zWRe2JtARPzwCh46Akdoruw1ZU5fEsjgxeHdWHwuzWn7G+4cAgFbWOoItY91X0bWujy9TeTtLUykWt0QtmQi1siJsitpbxJGckQEsnUDzF88/sPdXFicfTpK0c2d+H2dOa36vwx930X3IBgzvykrZ36Pwr2KOivPV8ROs7yZZ3hCO5SVl7vqXKhIxQCgFAKAUAoBQCgOtbteKQfprXncT3sup7/AGf9NT6I53vX45N5w+Aq6wncxPIbV+rn1+yImugrxQCgFAKAUAoBQCgKOwAuSAB00MqLbsjM2JsPF47XDRgRDQzSXWPty9LegGpFDmd9LBcZ+hkY7dTGwqzj6NiY1DMWhkFwqEhiQ1uBBBtexBFZ3EbzwUH8rsY27+xGxiGWTlBAL82PKMwHHlJXIiiHYzAnXTprmqyqp7tGN3zei/c7MJg6FNb9V+S1/jzN+3S2bLh42WBIwzE3KcpIirqURJZsqKATclFmuxYka2WOooWXazvblY7Yb2fZxsQe/mx8Vy0bSRJLBaJpsQyh2VQ9mTMxsoH2iY44hrw41mFaHZyUFZ52XjYxKnLfTnmsrm3Y6BXjdHAKsrKQeFiK8nTk4yUlqeinFOLT0PneaFkNmBBsDr1MAwPcQQfTXu07nkrEhsrbsuH0WzLe+VuHba2orpoYqpSyWnI48TgaVfOWT5onF320+518/T/TXb/8nl8vv/BWvYmfz+38mKdrzYtiGbJGBqqaX7GPE/DSuLE46rUVr2XJHR/Z0cJFSiry5v7cDJiiCiygAVXanPOcpO8me6GooBQCgFAKAUAoBQCgOtbteKQfprXncT3sup7/AGf9NT6I53vZ45N5w+Aq6wncxPIbV+rn1+yImugrxQCgFAKAUAoBQFuaQjKArMzEIiqLszHQAemspXJaNJ1HZG77qbo4YES45mxMilrwQAyQQMlhkxJXQPe/2iFFjckEVMkkW9OlGmsidxOATEnNBCzDMzgi2IAvpkjOmHjUEXypNx41kkLeIjmWdMPKFIEIkDTOJjYNk+7VVhzg63blLXGpvXDj8W8NTUkrt5HXhMMq82m7WKSYdJMbhI53Z7ZpgZGGUtFlCRxroinM2bKgGkfVVZh8VWrqc5PTKy8eP2zO6vh6VJxjFeNzepHCgliABxJNh6SayZ0OebTxCTzYkzmWWG+WHk1nkw5jyrcryQKs+bNcm5Fh0VvWpYr4ewXXS9/PgR0p4d73av8A0etmudoMsMYkXDZSJZdM7Bco5O6nmFr2Nzm0bmjjUVPA9g+0q23uEeXj+xJPF9qtyne3F/Y5v/FSRTtOcKAAgjjsOHNRR7uHoq6wyfZK5V17b7sajXQQnpEJIABJJsANSSeAFAbrszc3HCIuERTx5N2tI37L3EiuaVene1xVwTqq78jESfnFHVkkXQowIYevjW1uJT1sNOlqXqwc4oBQCgFAKAUAoBQCgOtbteKQfprXncT3sup7/Z/01Pojnm9njk3nfstXWE7mJ5Dav1c+v2REV0FeKAUAoBQCgFAKA2D+GWCE+2sKDqIlkn9Kggf5itSQLLAr4WzcMPgUjwyxiWBZ8PPPG6TD6RPmWS8TYaOeTk4wY2Dmy65hbU1IdxLYXHyoyPiXxEpU8Dlw6XtYFRIMOuTVua3Knh0gGgI3bokxnJ8kriaJTlxEVnPOtmXLl5B0NgcplFioqKrRhVjuTV0b06kqct6DsyOxG6plkT6SJJHKhbsEUcWscsMUgSxJ1EyntPGoqOEp0laN/V/j8ySpiZ1M5fp+exf2EqzzSRyOBJC75GEedpFRjGzI+M5ZxlcMpykW0sbEVHWquk7QSNoR31eTZtDbLibWUNNqD9c7ygEcCqyEqv8AhArklXqS1ZPGEFoj3j8YycnHGFzyNlW4OVVXV2IBGgGlrjVlHTWkY3u2SOdskapvL/DPC4yZpg8sTubtazKT0mzagnsNuyp6eKnBW1Ip0YydyOh/g5hRbNiMQeu3Jr8QbVu8bPgjVYaPM1zY+GwmEfmQNPPFLIBJyn1VgzBCrA5W5tuCmxB4aVJUqSersnwOnB7Oq1s6cb+LyX8+RumxdtriCy5WjkUAlGINwf5lI0YX06COkaiueUbK6zRvWoVKM9yorP8AXoXNtbDgxa5ZkBI+y40kXzW/bh2UhUlB5HPOCkrM0Pa+6+Jwt2S+IhGtx98o/MP5u8e6uuFWMvBlTiNm3zgRME6uLqb/ABHfW7VionTlB2ki5QjFAKAUAoBQCgFAda3a8Ug/TWvO4nvZdT3+z/pqfRHPN7PHJvO/ZausJ3MTyG1fq59fsiIroK8UAoBQCgFAKAtYjErGLsbfGspNklOlKo7RRJbn3O0o0/tETSROi5RIsuoJBSzp+E2LHLpcg2tUkNC1w9KVKO7I6JtrESLiExcGb6PiSsE4lleIctDzFzy4VipEiWAcZlzJlNibBOW6r2OmKu7Eti5JIYXdsJhEjyMJfo7SDEqhHOeOTICzgXNrAm2hvx5oY2EpbtieWFko3uWZY2w0k3IF8mXCM00pJzZ5WzBZJm5MqsWY5EUWzAC5OnYcxifSHjMmJ5R3MeHN4WVwhcs0jZXZdVXMASl+aFvwFYbCIzFYqOF8CqypI7Yl5GkQqEAxBfOoAJ5jPKtluSct9cpqog51ZVJtWVtCxrKNOnGCdzcxJUdiDfMKfxuFugRYhfSWwxHuU1svla8V9zO/mYmI3ugjdw/KhEJUyhC0RcC5RWW/OB5vDVuaLnStlRk0bqbeiNP23t2XGaNeODoiB5zdRmI4+YNB05qyrQ+XXn+x6XA7HslPEf8Aj+/Ppp1I13CjXQf7dQFYSbZeznGms8jFwe2GjlE6R3REdQzGysXKAWyglhp0DU21qdQSW63mzz+0HLF7tSCtCN/ifG9vlSu39zYtm74kr9fBMrXOqKCtujQtmv2WrWVON8pIrFgcVr2bt0+17mw7O2jHOuaJwwGh4hlPUwOqnsNRyi46nNo7PUh9v7oQ4k51Jhm/GgGvnrwbv41JTrOOTzRBVw8KizRo21MBPgzbEJzOAlS5jPndKnsNdUZRn8voUuI2fKGcS0rAi4II6xWStaadmVoYFAKAUAoBQHWt2vFIP01rzuJ72XU9/s/6an0Rzzezxybzv2WrrCdzE8htX6ufX7IiK6CvFAKAUAoBQCgJTcnaEOH2kjzZedG0aMRm5N7ghyBqBYEZugE8Bc1pWjKVO0f9lzsuajfeXmbpvDuZidoSQ4hsZhs0QBjyYcmM65wTnlfMLgcbjs1Nc1LERpXSj7lvOi6md/YmsVszHThopcQggkjMc1ryM4JU/Vo6BITYMt1B0fhcKRLLHK2SzI1hHfNkxgdmxQQrDEgSNQVCjhY3vx4kkkknjeq6UnJ7z1O2MVFWRrOx9jyYrDRlpA8bYOCKNhI4aJ0BjlVQmhupJJPEqqsCAK9AncpmrGdsrZggmmCrIqiQyRO8mZSZASyxpe4W5PTqR0ZRQEDvUplMpigLJhRyiMnJqpnjOdidczZFUKLAi7yDiNOPEVkpxp3118zpo0XKEpW6GwnF3TOozXAKgdN7W16Brx9Nce7nY5d8iMbmvyKMTPMM0souDHGNCI/wXN1QX/E2pBJ3VtXotOv5qS0lvuxr28O1ojByMEbskbp9hVEdo2FwtzdrWvcA3IrZLP4nmy+weHrRlGuqbcFnw4clq7arLhkR6OCLg3FRNNHr4yjJXiw6BhYgEdRFxpqPfRNrQShGatJXXieJUa91bXqNsp79LjvHqNZTWjNKkZ33oSz5PR/deXoysMoYdoNiDxB6jWGrGadRTWWq1XJ/nqsz0C8biWI5ZF/pYfgk61Pu4itoytk9Djx+AjiY3WU1o/s/D9DdMFtSOSBZyQika5iBlI0ZSTpcMCPRRxe9Y8g8vmytr1I/GbxxsCsUbT3BBuMsRv1s45w80NWyhbV2NN6+iuc4lhCYqZUVEXmnIhYqpIBsC2v/AO12KV4JlJtKKVi9QqRQCgFAKAUB1rdrxSD9Na87ie9l1Pf7P+mp9Ec83s8cm879lq6wncxPIbV+rn1+yIiugrxQCgFAKAl92N1MZtIF8OsSxBsglmYqrEfa5MAEtYdPCpFDmWFPBXV5vyN/2Z/BNb3xWMlcfhhRYh6WJYn3VsopHVHD048Dfdgbn4PAqRhoEQsLF9TKb9btdvfWxMaJs/CeD5fois8bR5EU5ScJMD92XNvqp2VbGxAZtefwquxNNqTvnx8V+520J5WWX6G2RFsozABukAkj0EgX9QrhZ2LQ9VqbGo7v4zBrh4yuJTCymMLLHiFaPDTEAjMrOFXOQLZ0Y3FsymwtfQkmsmU800yMxMwkumFbBLJcLyuHlGKdF1uQ5QCJApIUcTewAsWGKlRQV2IQc3ZFiPZ4jdsIFxMkUkZdESYKqgWWVpMzqxJd1biQcx5vG9XVlpUuk+LsWFOP+GbXUsbI23OqRwthZMwAjSQhooHyLfQyqGvYE2CngbXAqZqEm2n5av2Kx4WpvWLW0sW0YeLMDPLZp3UnKgIsscfT9nQdNiWOrCtW0s/T9y+2Vs7tnZ/KvmfPwX5kuqItVsLDQDQVFqe1SSVkUaMG/QTxI0OlZuauCd3xfFFUBA1N+3/ftozMU0rN3K1gyWJhlYP3K3aCbD1E37i1bLNWOeqtySqLwT6PT0b8lcv1qdBD43GDDym8fKXHKJc6KbEPlvoDoDpxuda66ce0hra34jxe3Yxw+J37ZSSfno/t6l7DTyzmLM5CyBmKpzebbTnfavcrqCKw1GN7LQrleVrvUi1hVZ5wosofKB3cffU6bcVco9pP40l4l+hWigFAKAUAoDrW7XikH6a153E97Lqe/wBn/TU+iOd72eOTecPgKusJ3MTyG1fq59fsiJroK8UAoC3iZwiljewrKV3ZG9ODnLdRN7I3TxGIVXkdIY2FxltJIQe7mi476inWjHJZlzQ2YtZs27AbrYeKNY8rSBL5TIzMVubkx9EZJ1ugGtQSrzb1LNUYJaGxbG25iMHZSXxUA0yuQcQg/wCm5tyg/K+v5joKnp4nhMinh+MTfdk7WixUYkhcMvA8Qyn8LqdVYdRANdidzlITffANyZxESlnQIsiZc4lhzjOrLxYqrOy21vcWN7VDWpKa8VoSU6ji/DiYWG2lDImdJYmTrDrb46VTuEk7NFoppq6ZkqwIBBBB1BHD0VqzY1T6FNhxk5IyRjQPGQxy9GdGIa/m5r+6p9+Ms7kG7JcCsM6uOab20I1BB6mB1U9hrNgmWNpQRsmaQlRGC2cMyMthqQyEMNONjrWY30DNWxGOjDBsOspksQJp2lkZAePJLMxIY9dgPO4VvdJW9l97FnhtkVqsrzTiub18l+/uYKJbrNySSTckniSekk9NRttu7PUUaMKMFCCskeqwSmNisRlZR5xI6TbQAdpYj1VvGN0zmr1+znFdW/G2SS8W2i5hYyqKDxA1/wCdVYk7u6JKEHCnGL1SLtakpR1uCD0gj11lOxrOCnFxfHIqDWDZO+aILelbck3UWX+oD/b3114TVo8v/VFO9OnLxa/R/YydlzqhgDMF+pPE8b8mAB0k9lYlFvetz/cootK1+X7FnCbDxT8pIypBE0jOZZjlABPQp19YqZzgrLV+BwVcH209+WS/kyl2Hhypu2LxD8A4tBEvauYEnvAburR1WuS9yeGFpxVkiISJ4pWidg1lVge/ovbXvqRNSjvIqsdh40rWMihXCgFAKA61u14pB+mtedxPey6nv9n/AE1Pojne9fjk3nD4CrrCdzE8htX6ufX7Iia6CvFAKAxNq/dnjxHosb3raGp04TvUbDszHFfrMNIFubkDWMn86dB14izdtccrr4Zo9OrPOLNo2fvUjc2cCFvxXvCf8VuZ3NbsJrTcv8uZnet8xm7T27HAbHMTzT/Ii2chQc8pWM6kcGNhcmwBIzCjKehidVR1PGE2kGl5WB0hmUfaXF7NOcDUJIq4hlcHW2a1tbMvGuqnSqw0at5nPOpTnwNiG+uIuofEbKRrKmVZElZpCW1CiYFQwy2TnEG+rca6jnK4PHRSlZpU2bO7YhMM0Yw6piAWkERYFpHLAA5yCo5qsaAz8fg1wWMCooSDFAlVAsizRjnKo4DPGMwAHGJzxNcGNpXW+vM68LUs91mUarGWCI7aWzVl518kg+y449zD+Zfyn0WOtZjUcehiUFI03bbyzo+GjjZpw6LIovyYAKOS0lsoVlIIBsxBta+ldcZRit9vL84EdOW7UV1ezTt0z1Lf/oV44CwmMmJuXINxC3/TAN8vY3XxFtKgeLjKVt20ffqWNHF4mnJ1HLebd2np0XLw97mvQyBlBF9eg6EdYI6CDoRUrVnY9RSqxqwU46M91gkI9Ii8zOCAFIjGgLHLq1idAMxIOl+bUrajHd8yujTlWxMqqdkrR0u3bN2eiV208r5aokKiLEUB4lmVBdmCjrJA/wCGsqLlkjSpVhSW9NpLm3YvYPZ80gHJQkIBo8n1aADsIzkdy27a33Vf4n+foU9XbNGlHcoR3racF75+3mW8Rs7DMbTzHEspNosMtlBHQ73IHpZalg3DOKt4v9v9lDjcdPF2U7WTukl+r/0ZeHlMYth4YcMOGYASTcOs80H+utXJPV3/AEORRfDI8nDgtnctI/4pDmYebfRe5QK1c3obKKRdrU2NSxxvjJ+wRj/KtdlPu0Ue1H8S/OBWtioFAKAUB1rdrxSD9Na87ie9l1Pf7P8ApqfRHO96/HJvOHwFXWE7mJ5Dav1c+v2RE10FeKAUAoDHwENoJpBowaRlYaHQDQ9YuDoa0qyvUUXpkemw6tRvx/glcZivo5UTEWa9nHDS32hxHHouKhVPezidLnu/MSGytovCv1DryZ1yHnRa8cttV9Bt02rVvhJGUv8AqbVszeKOWyv9XIegm6E/kbp7jY9laOHI2UuZKzxK6lXAZToQRcHvFaptO6MtXyZIbJ3hkwlhIsmIiAyqRZ8TGOq7G8qd5zD83R20sTfKfqctShbOJhbdxs2PFpS0MQIZIo256spujyOOLqQCFXmg/i41pVxN8o6fqbU6Fs2ZGx9u3Kw4myT8FbhHNb+aM8A3XGdRra41riqU/wDKOn6HXCpwlr+pNNXMydGPHAqAhQACWY26SxLMT2kk1rJt6mYpLQowqJkiOZb8QJgpTIrK3LuX5G/1gZrlmTQ3QnXW1iTYm9hY4W9ZWfDjwJqW1FgYtTV4665rn5fc1yHbLSZwkL5lF7Er08L36L10yoKNt6R34Xbf93GTw9Ntpc1rw5cSRw0QjjC3+yNSek8ST3m5qGT3pXLahSVGkoX01fjxfm8y7hw0v3Mbydqjmf1tZffWdx8cjjrbWw1PJPefKOfvp7medkBNcTiY4vyIQX7rtx9C+mtlFcFcpq+2q8soWivV/nkVimjjN8LCA3lpwzSf4QTmt3lR2Gst8G/JFVOc6kt6Tu+bzLGJiM33zvL2PbJ1/YUBfSQT21jfa+XI13E9cy4qgCw0A6BwrU2K0AoBQGoYo3xeI/8AbH+Wu2HdootqfMvzke6yVIoBQCgOtbteKQfprXncT3sup7/Z/wBNT6I53vX45N5w+Aq6wncxPIbV+rn1+yImugrxQCgFAeMAf7HJ3SfvUVTvl5HqaPcepm70i8mH6rvf1CsUNJEW0Xal+eBGjDFDeJjGeoaqe9TpUztL5syoo46pT1zL67VZRaaO69LJqP8AEpqJ0f8Aqy2o7Qp1MmbHsXeJlA5NxLH+Ficy9itxXuYHqFqhlGz+JWO2L/6s2zZu24Z9FbK/k35r+jobvUkVo4NZmyknkSDsACSQAOJOgHea1NiC2jtzDupQIcQDbRQOT6wc72U2Ot1JIqRRcdXY0bT0VyNw2+U+CvyzRPFfmxPIxmVbDRZcuZz5ynj9qsujCr8q8/4MKpKnq/ImcH/FDAuPrDNCfzxsR6DHmqCeBq8MySGNpS4kXvL/ABKX7GAySErdpnDqidmVgCTb0dh1ralgG86mXgRYnaMaa+HM0fDCbEyM6iXFTH7T25o7Mx5qjsqwtGCtoimnTxGKld5Indn7tvAzSYqeGDlMoCjnyGwOi9F+4NUNScZpKKvYvNm1amAi1Bq7558/ziSUJgQ3jgeZha0mJIUd6pYkH/AvfUd7cbdP3/lklbEVq+dRt9dPRZexcnxc8mjylRwyxDk1t36v6mHdWt0tF6kVm9WWYoVW+UAX1J6T2k8Se+tW29TKSWh7oZFAKAo7AC5IAHEnQemgIyXb0WYIhMjnQBbW6Tqx0tp0XqXsZWu8kR9rG9lmYW0doTchNJdY8jBAEGYknJrmbzuhRw41tCMN5LW5rOUt1vQjcLh8t2JZmaxYsbmuhs81XryqvMv1g5xQCgFAda3a8Ug/TWvO4nvZdT3+z/pqfRHO96/HJvOHwFXWE7mJ5Dav1c+v2RE10FeKAUAoBsof2VepnC/1SBf3qKp3v5yPV0u6X5xMneNr4mEfhR29ZA/alD5Wce1JWp2MapSgFAY74Rb5lujfiXQ+nrrN+DOmliqlPRl3wiyWEyiRbgZlHOv0XXr7qjdFPODsy4w+PjV+GSzJLB48SOynlZiCMgkLlVsBf7w2Ugnv1qNxajd5fngdiavlmYu0NoTtJJFmWMJluUuWOYXsCeHqFbwpwSUtTixmMlR+FEaypEy2Us7mw6WJ7zU2bKuPbYi+ZNJsDEsM0oiw0fS8zLe3m9ffUfaQ4Z9Dsp7MazmyQwex8HGQSJMY46W5kAPYOBHdmqOVWXT9Sxp4enD5Vf8APzmSkmPmYZQywp0JCLW7MxF/6QtQ3XXqdFn/AKMaKBVJIHOPFiSXPex1PpNYcm9TKSWhcrBkUAoBQGJJtFAbKc7dSWNu83svpNbbj45ElGlUrStSV+n3ehFbZ2lMiAjImZggA57a31udBw4WPfUtGMJO2pJtDBVcJQ7WbV72sujevly8yNeAubyPJJ084m3oFdCdtFY8hUx1WfGxWCMcvCBYWzmw821az+RnXsxuU23+amXthv7La33k+X/Mf2SoqS+LoiyxMt2lJ9SzUx5YUAoBQCgOtbteKQfprXncT3sup7/Z/wBNT6I53vX45N5w+Aq6wncxPIbV+rn1+yImugrxQCgBobJrkXMEQiIn8qsrX6dGz/Go5xbk5fnIt6G0Y23Zqwx78pKJOFlyAdl73762gt2NjkxeMdfK1kW62OEUAoDGxupiHXKg99OD6HbgFesbDB9+nYkh98Yrj/xfl9z0j+ZeZDTm887fnC9H8otXVD5UUO03eqjxEt8RGCLjK/dwpU7tkmyl8TJ3ZMC3kawJV8qk6lRkjNlvwGYnQVzTk7Jfmpcxirsk60NxQCgBNAYTbUT+TNIfyC4/qNl99bbjWuXUlo0Ktbu4t9NPXT3LbYiVuASMdt3b1CwB9JrF4rx9i1o7ErSzqSUemb+yXuWzhQ33haTzjzf6RZfdTtHwyLSjsnDU9VvP/wC2ftp7F1mVFucqqO4AftWlm2WDlCnG7skvJEBtTErLNFlYMqhtRqM2mnboAa7KMHGLbR4b+qcZCrGKpSTSve3NtHupDw5TA64kdkZPrYD9q0q/J5lzsmOrLu1WumFS32i0x9V/i9YpLOT8jpx87UOpbqQ86KAUAoBQHWt2vFIP01rzuJ72XU9/s/6an0Rzvevxybzh8BV1hO5ieQ2r9XPr9kRNdBXigFAKAUAoBQCgFAWXW8sI/Pm/pBNYl8kuhY7MV6pP4P7/ALoz72X/AGrk/wAPM9B/l5EBB9qU9csh99dnBdDze0HesXMH4yOyNviK0q935nZspamxbJ+wx63f3HL/ANtc0uHQuImVLIFBLEKBxJIA99apN5I2btqRuJ3ggQ2z526kBY+sae+pY0ZvgRSrQjqy3g9qPiFLRhUUErduc+nYLAces1icVB2eZabOwEsZDtFK0b25v9v1PZwgbVy0h/PqPQoso9VR9o+GR6ChsrDUs7bz5yz9tPYyK0LE8u4UXJAHWdBWUr6GJSjBb0nZLmTOyN2MRiRmy8lH+OQHMfMTQkdrFey9G4x1KXEbZisqKv4vTy4v28yc3ewMMRidcLNK8ySSQSNlkkbkyqnmjmwXzCx06c1jxnlh6jSt6fmp5urj3Wk3Vbf6eS4Gub4bsLg9lpysLx4iNEmU8vnW5eCPFHIvNW7vGeLXBH2bWFh4FVJbya5moXqAoBs8/XSHqjHvJP7VHW+VdS92WvgZXaP30I/Dhx7yB+1bU9G/E12m/wDjiuhStikFAeghrFzO6yhFqyYsUoDrW7XikH6a153E97Lqe/2f9NT6I5vvNLmxuItawYWI1vzVv79PRV1hVajE8jtXdeJk07kbXQVwoBQGfDh0spJU6XIJ+NiDWDqhThZNlXVB/LH/AFP/AOdDfcp+Hr/JjyOBwRPW/wD5UuaONPw/PMsmb8if/J/5Vk0tHwKGUHTIo7Rn/djQ0lYpQjLcek8RN7ASXOttQAL1ifyNIs9mzhGbcnbr5kvgsWgmclgBkQA68buT+1c7hLd8y4WJpb3zL1RC4O+UkgjMzNrodTXUzz2MkpVW0JomDiSM2ddLHgR1GsZNbrNsLiuxfgXtnbUm0jKiIEyMXtmN2YtYX0HHpB4VpOlFZrPQuKeMpyy3kim1EV8PNctJJnXIWuWtzL5dLAfa4WpTupLgjNStS3X8SfmEjC6AAdwtW55yUnLVl/Ykqxq6tzfrCeB1Btbh6qgrwlJprkfQv6e2nhKWE3as1F34vXJGdFtJHNlzX7RkHrkyj31H2M+JaS/qLZ60nfp/NkTWC2fE/wB9jcNEvUj8pJbsJAVD28+td1rhf8/ORw1/6ijJONJqPi2m/TRP1Nl2XhdnwvePE4FLWtPLJ9IxHbkVrLEe0Ei97r1zQpby+OVvBFDX2h2jznveLd/QmsRj9mqgticPipCQGOKxH1YGt2KKvJ3HUqLfpI4jpjGlHSxxyxG9rL3IzZ228IFwKPikBhmxUMjRu0IKMJWDrkN1jZkisAbC4HEVJvLmadpDmvUg/wCLUuEkiw/0PECS78nOqytI7rbMhlZiXcKy6ZiQC1+OtYc1bJkdWsowbi1c0KoimLMLFTiDqCUAXQ6808OvWtZq+6XeBqQhRd5JPr1MrGWfFFuKZEUEdmptWIZQszXHOFVrdksvEzMTZyDdQAAoAsAAOHee00czhdJPVlYcOn4l9YqJzlyJI0YLivUy1iT8SesVrvS5EvZw5r1IzacJBGSzdzL/AL1NCXMhnRV8mvVGKt7aix6q3uctSCjxOt7teKQfprXnsT3sup7vZ/01Pojl20/vpf1H/wBRq/pfIuiPD4rvp9X+pjVuQCgFAKAUAoBQCgFAKAUAoBQCgFAKAUAoBQCgFAKAUAoBQCgFAKAUAoC4wGUdeta8TdpbqOrbteKQfprXn8T3sup7zZ/01PojmG2PGJv1ZP8AUavqPdx6I8Ri+/n/APp/qYlSHOKAUAoBQCgFAKAUAoBQCgFAKAUAoBQCgFAKAUAoBQCgFAKAUAoBQCgOjbhxKcJqoPPbiAeqqTHyaq5cj2WxIxeFV1xZsgFtBoK4y4St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07" name="AutoShape 19" descr="data:image/jpeg;base64,/9j/4AAQSkZJRgABAQAAAQABAAD/2wCEAAkGBxQRERQUExQSFhUVFxcUGBgYGBQYFRsdFx0WGBoaFh8YHiggGxolGxgYIjEhJiksLy4uGh8zODMsNygtLisBCgoKDg0OGxAQGzYkICQvLSwsLCwsLC80LCwsLC0sLCwsLzA3LCwsNC0sLCwsLC8sLCwsLCwsLCwsLCwsLCwsLP/AABEIAMIBAwMBEQACEQEDEQH/xAAcAAEAAQUBAQAAAAAAAAAAAAAABQEDBAYHAgj/xABIEAACAQIDAwYKCAMHAwUAAAABAgMAEQQSIQUGMRMiQVFhcRU0U3KBkZShsdMUIzIzUmJzwQdCkiRDgqKy0fBjwtIWg6Ph8f/EABsBAQACAwEBAAAAAAAAAAAAAAADBQECBAYH/8QAOREAAgECAwUGBQMEAgIDAAAAAAECAxEEITEFEkFRcRMzYYGRoSIyNMHwsdHhBhRC8SNSktIVYnL/2gAMAwEAAhEDEQA/ANd2pt+TlpeZhiA7AF8NhXawJAzM0ZJNrak1xUIpU4q3BFbjMRJ15vxfBczG8PSeTwfsmD+VUlly9jn7eXh6IeHpPJ4P2TB/KpZcvYdvLw9EXBvA2QjksJnzKQfomDtls2Yfd8SSvqNLLl7Ge3dtFfoi34fk8ng/ZMH8qs2XL2MdvLw9EPD8nk8H7Jg/lUsuXsO3l4eiHh6TyeD9kwfyqxZcvYdvLw9EPD0nk8H7Jg/lUsuXsO3l4eiHh6TyeD9kwfyqWXL2Hby8PRDw9J5PB+yYP5VLLl7Dt5eHoh4ek8ng/ZMH8qlly9h28vD0Q8PSeTwfsmD+VSy5ew7eXh6IeHpPJ4P2TB/KpZcvYdvLw9EPD0nk8H7Jg/lUsuXsO3l4eiHh6TyeD9kwfyqWXL2Hby8PRDw9J5PB+yYP5VLLl7Dt5eHoh4ek8ng/ZMH8qlly9h28vD0Q8PSeTwfsmD+VSy5ew7eXh6IeHpPJ4P2TB/KpZcvYdvLw9EPD0nk8H7Jg/lUsuXsO3l4eiHh6TyeD9kwfyqWXL2Hby8PRDw9J5PB+yYP5VLLl7Dt5eHoh4ek8ng/ZMH8qlly9h28vD0Q8PSeTwfsmD+VSy5ew7eXh6IeHpPJ4P2TB/KpZcvYdvLw9EPD0nk8H7Jg/lUsuXsO3l4eiHh6TyeD9kwfyqWXL2Hby8PRDw9J5PB+yYP5VLLl7Dt5eHoh4ek8ng/ZMH8qlly9h28vD0Q8PSeTwfsmD+VSy5ew7eXh6IeHpPJ4P2TB/KpZcvYdvLw9ESGxd5443Y4nCYaZSLBVgwkZBuNbiE30vpWVbiiSniEn8Sv5IlG38jBsmGyL0KHUADqAVAB6BVbWwDqTck7X8C6o7dhTpqG5p4mn7S++l/Uf/AFGu+l8i6IosT30+r/Uxq3IBQCgFAKAUAoBQCgFAKAUAoBQCgFAKAUAoBQCgFAVIoChoBQCgFAKAUAoBQGXFsudgGWGZgdQRG5B7iBUbrU07OS9UdEcJXkrxg2ujMreoWxk1vxfsKjwncxOjaiti59fsRVdBwHsVqbFC1ZMXKA0CZUGgL+GwzSsERSzNoAOJrVGUr5I8YvDNE7I4sy6EXBt6QSK3NZRadmWaGBQCgFAKAUAoBQCgLWIxKp9o8eA4k9wrKTehJClKfyo8fS7askij8TKQvrqSVGcVdo27F6Rab5J5l8G9RETVsitDAoBQCgFAKAUAoBQCgFAKA61u14pB+mtedxPey6nv9n/TU+iOd71+OTecPgKusJ3MTyG1fq59fsiLUVOzgRQmgbMvZskKk8vHI4I5uRwliOu6m4tWTaLivmRTaWKSRhycSRKosAGZie1yx1PcBQSkm8lY2DY+AU4ZY8QEWLFEtDiRryUy83JKRwVtLg8LgjpsXidEIpxtLR6Pk/E97M3Na7LiFnVuWGHAjXMEJA+tkPkuctrcdddKylzMRoP/AC52IXbGzFiWJ0JZHUq17XWWM5ZU06L2I7GFYIpw3Un+XMaMO6CNY81i0gKoS9gAG1HFBa/ZrQ1V2rWMrY+wZMSt1aNQWEaZyRnci+RLA626TYajWizNoUnLQlNk7v3iWcR8s8UskU2GY5WNhpydtSwFzYa3XgQDWUuJJGllva21RE7w7M+jShRmyOiypnGVwr3sHHQwIIPdfprDIqkN12IyhGKAUB4mmVBdiAP+cOuiVzeFOU3aKK4aKeb7mByDwZrIlusE8fRXXSwNappH88xUlQo97USfJZv2Jnd/Zpw0jNiISzvqsqAyqo/DZQWQ9trHrq5weG/t3/yRu+DWf+vQ4MdiY4mCjQnaK1i3u38c8n6+RLYzEPOjRpC9nUqXlGRBmHHKeeSOq3HprsqTlVi4RjrxeS9NfY4KNOFCaqTmsne0c27eOi9fI16bdbEwr9W6SgfykZGt+XUj1mqirsiaV4u/sW0dq4atL/ki4vms15kbHiOcUYFHHFG0aqmdOUHaSOqVK0VOLvF8UXq0IhQCgFAKAUAoBQCgFAKA61u14pB+mtedxPey6nv9n/TU+iOeb1D+2TecPgKucJ3MTyG1Pq59fsiLroOEplHXQxYn8QL4PCOoDRwvIJV6M5cMM9uhkyrf8pFZ4Ez+SL5Gw4PF4faEvJySOVkJtG0KmSG+t4pY+CL+YWsNa2vcmUoVHZv208yGj2vyKnDYJJJFZ8zmQCTlbArbkwCoQ+k6DXSsX4IjVTdW7D/ZYk30xmckOEsAqgIvMsMtkzAldB10uzDxE76kbtPbU2JCiVgwUkjmqpJa12bKBmawAueqsXbI51HLUltibSjyQBp2w8mGdmVgrMHRyrFeb03B0OhDVlEkJqyztYps3a4WSfLiJMNh2kaQRopLkEnmoR9g5bC9x0cbUTMQnZvOyMPae3jLywVcvK4j6Re5zDKGCgdvOJJ66xc1nUvfrcjpsTnBz3aQkHlGZi1gLZdePRr2UNHK6z1MehqKAtTykWVRmdjZVHEmt4Qc5WRLTpqV3J2S1ZsuxN2VjtJPaSU62OqJ2KOkjrr0uE2fCkrzV3+hUYzakp/8dH4Ye76mwO9hf/7JvoAB0knS1d85qEXJ6Iq6dOVSahFXbMfFq6OxEgYKmUqq5o1kJ4Zlu0mUWzFdNSBmIvXDSxFWpGVW2VvhXMtK+Ew9KUKDl8TfxS5Lly9fY9wlzYtYAqObbUN0634Wtpb012Q32k5ZZacn1K6qqabjDOzefNcMi39EC6xWQ8bD7DecB8RqPWDjs1HOGX6Ge2csqma910f20/UxdqbLixaWcZXXgw+2h7xxHuNRVqFPERtJZ+6OjDYqrhJXi7xfDg1+ehpqZkdopNJE/wAw6GHYf3ry1ejKlNxkX89ycFVp/LL2fIu1CRCgFAKAUAoBQCgFAKA61u14pB+mtedxPey6nv8AZ/01Pojnm9R/tk3nD4CrnCdzE8jtT6ufX7IitK6CvFh21kGVgNoSYdi0TspIseBBHUwOjDvFDaM3HQycTvBO6lAUjVtGEcccebsYooJHZWbmzqyasWsNtiaKIxRyMiklmyc1jewszDUgW4XtqawYVSSVkyPJoRigFAKAUAoBQFiTFopsWF/+dVZsyWNCpJXSJzcvBBs2JYasSkfYo0JHaTp6D116DZWHSj2j6L7nBteu4JYaOizl4t/n5Y2q9XBQnlwCCCAQdCDqD31hpNWZtFuLusmBpoNBQxmxegsM1BYsSH6xLdTXPYMth6zf0HrrR/OvMmj3cr+H3Nc3zhCvBKOJJiPaDqL93Oqo2vTTUZ+RcbHm5U6lJ8t5dVqRlUJ0igFAKAUAoBQCgFAKA61u14pB+mtedxPey6nv9n/TU+iOd71+OTecPgKusJ3MTyG1fq59fsiJroK8UAoBQCgFAKAUAoBQCgLOMmyIzdI4VtFXdiWjDfmka1NHbt6amLpNHV8DsOTZ2GhaTMY5VV3J/uZGtzX6kIy69DBr8RXZsraUFJ0Zu2eTKrbeyp1IqvTV2lmjOzV6Q8hYZqwLFM1BYZqGbDNQWPLvYXuABqb8LftWG7Zm0VfK1yExmE+lg58yr/dDgR/1COs9APAdRJrjqUv7hPe04fv5/p1LKjX/ALNrczf+X/r5ceb6Ig8Rg54PvELqP5019LDiKpK+z6tPNK68CyhVw9fu5WfKX2fE9YHCTYgXiQKh/vJLgHzRxNYw+z6tZXWS5mK1Shh3arK75L7vgZ0m7E4FxPFfqKZV9d/2rtlsdqN945Y7Tw7dnTfVO79CIwc5dTcWIJU9Vx1VTSjuux31qahLLR5l+tSEUAoBQCgFAda3a8Ug/TWvO4nvZdT3+z/pqfRHO96/HJvOHwFXWE7mJ5Dav1c+v2RE10FeKAUAoBQCgFAKAUAoBQFHUEWIBHUeFDKk07ow9pxqIybc7QAga3voBW8HmdOFlN1Ernfdm8vGseHxwRpZIs4YLzJBZeURhwDoWsRwYEMP5lWvxFDs/ijp+h6ahWU1uy1NC38gXZXJyRXMMrFeRP8Ad2FyYm45PyEG3QQNKt9mbUqxW5PNIpNqbFo1Xvw+GT9CHwe9WGk/nyHqcW9+o99egp4+jPjbqeZq7KxNPSN+n5ckkx8bC4kjI7HX/euhVYPRr1OR4eqnZxfozw+1IRxlj7syk+oGsOvTX+S9TZYSs9IP0LTbTvpHG79pBjT0lhf1Ka17a/yJv2Xv9kzdYW3eSS6Zv2y9WiggZzeVg1jcKBaMejix7T6AKdm5Zzd/Dh/Pn6G3aRgrUlbx4/x5erMhZbrmQZ+qxA9Nzpat966vHMhcLStN2MbHSiNM+JcKvRGhPOPUSbF+6yjrBqGrJQjvVXZclx+79lzJ6EHUnuYeN3/2fDxtml7vk0Q2K27PLpGBAnRoDIR8FHvFVVfas3lTyR308Dh6WdT45ei/dkbLhA/3jSSHrd2P71WzrVJ/M7nZGu4d2lHokXYogoAUWAqIinNzd5HuhqKAUAoBQCgOtbteKQfprXncT3sup7/Z/wBNT6I53vX45N5w+Aq6wncxPIbV+rn1+yImugrxQCgFAKAUAoBQCgFAKAUBaxEmTI5GYRyJIR1hSCRW0NTpwkrVEdswm9qbTkwxWNo2jM8jIWR7KY4uTa66c5cQpt1hh/Kaixluz8z0GFXxnPP484kmXCx9ASR/6io/7ffWmBWTZvi3mkc2l2VOkQlaKQRtazlSFN+GvbXTGvTlNwUlflc53Smo7zWRe2JtARPzwCh46Akdoruw1ZU5fEsjgxeHdWHwuzWn7G+4cAgFbWOoItY91X0bWujy9TeTtLUykWt0QtmQi1siJsitpbxJGckQEsnUDzF88/sPdXFicfTpK0c2d+H2dOa36vwx930X3IBgzvykrZ36Pwr2KOivPV8ROs7yZZ3hCO5SVl7vqXKhIxQCgFAKAUAoBQCgOtbteKQfprXncT3sup7/AGf9NT6I53vX45N5w+Aq6wncxPIbV+rn1+yImugrxQCgFAKAUAoBQCgKOwAuSAB00MqLbsjM2JsPF47XDRgRDQzSXWPty9LegGpFDmd9LBcZ+hkY7dTGwqzj6NiY1DMWhkFwqEhiQ1uBBBtexBFZ3EbzwUH8rsY27+xGxiGWTlBAL82PKMwHHlJXIiiHYzAnXTprmqyqp7tGN3zei/c7MJg6FNb9V+S1/jzN+3S2bLh42WBIwzE3KcpIirqURJZsqKATclFmuxYka2WOooWXazvblY7Yb2fZxsQe/mx8Vy0bSRJLBaJpsQyh2VQ9mTMxsoH2iY44hrw41mFaHZyUFZ52XjYxKnLfTnmsrm3Y6BXjdHAKsrKQeFiK8nTk4yUlqeinFOLT0PneaFkNmBBsDr1MAwPcQQfTXu07nkrEhsrbsuH0WzLe+VuHba2orpoYqpSyWnI48TgaVfOWT5onF320+518/T/TXb/8nl8vv/BWvYmfz+38mKdrzYtiGbJGBqqaX7GPE/DSuLE46rUVr2XJHR/Z0cJFSiry5v7cDJiiCiygAVXanPOcpO8me6GooBQCgFAKAUAoBQCgOtbteKQfprXncT3sup7/AGf9NT6I53vZ45N5w+Aq6wncxPIbV+rn1+yImugrxQCgFAKAUAoBQFuaQjKArMzEIiqLszHQAemspXJaNJ1HZG77qbo4YES45mxMilrwQAyQQMlhkxJXQPe/2iFFjckEVMkkW9OlGmsidxOATEnNBCzDMzgi2IAvpkjOmHjUEXypNx41kkLeIjmWdMPKFIEIkDTOJjYNk+7VVhzg63blLXGpvXDj8W8NTUkrt5HXhMMq82m7WKSYdJMbhI53Z7ZpgZGGUtFlCRxroinM2bKgGkfVVZh8VWrqc5PTKy8eP2zO6vh6VJxjFeNzepHCgliABxJNh6SayZ0OebTxCTzYkzmWWG+WHk1nkw5jyrcryQKs+bNcm5Fh0VvWpYr4ewXXS9/PgR0p4d73av8A0etmudoMsMYkXDZSJZdM7Bco5O6nmFr2Nzm0bmjjUVPA9g+0q23uEeXj+xJPF9qtyne3F/Y5v/FSRTtOcKAAgjjsOHNRR7uHoq6wyfZK5V17b7sajXQQnpEJIABJJsANSSeAFAbrszc3HCIuERTx5N2tI37L3EiuaVene1xVwTqq78jESfnFHVkkXQowIYevjW1uJT1sNOlqXqwc4oBQCgFAKAUAoBQCgOtbteKQfprXncT3sup7/Z/01Pojnm9njk3nfstXWE7mJ5Dav1c+v2REV0FeKAUAoBQCgFAKA2D+GWCE+2sKDqIlkn9Kggf5itSQLLAr4WzcMPgUjwyxiWBZ8PPPG6TD6RPmWS8TYaOeTk4wY2Dmy65hbU1IdxLYXHyoyPiXxEpU8Dlw6XtYFRIMOuTVua3Knh0gGgI3bokxnJ8kriaJTlxEVnPOtmXLl5B0NgcplFioqKrRhVjuTV0b06kqct6DsyOxG6plkT6SJJHKhbsEUcWscsMUgSxJ1EyntPGoqOEp0laN/V/j8ySpiZ1M5fp+exf2EqzzSRyOBJC75GEedpFRjGzI+M5ZxlcMpykW0sbEVHWquk7QSNoR31eTZtDbLibWUNNqD9c7ygEcCqyEqv8AhArklXqS1ZPGEFoj3j8YycnHGFzyNlW4OVVXV2IBGgGlrjVlHTWkY3u2SOdskapvL/DPC4yZpg8sTubtazKT0mzagnsNuyp6eKnBW1Ip0YydyOh/g5hRbNiMQeu3Jr8QbVu8bPgjVYaPM1zY+GwmEfmQNPPFLIBJyn1VgzBCrA5W5tuCmxB4aVJUqSersnwOnB7Oq1s6cb+LyX8+RumxdtriCy5WjkUAlGINwf5lI0YX06COkaiueUbK6zRvWoVKM9yorP8AXoXNtbDgxa5ZkBI+y40kXzW/bh2UhUlB5HPOCkrM0Pa+6+Jwt2S+IhGtx98o/MP5u8e6uuFWMvBlTiNm3zgRME6uLqb/ABHfW7VionTlB2ki5QjFAKAUAoBQCgFAda3a8Ug/TWvO4nvZdT3+z/pqfRHPN7PHJvO/ZausJ3MTyG1fq59fsiIroK8UAoBQCgFAKAtYjErGLsbfGspNklOlKo7RRJbn3O0o0/tETSROi5RIsuoJBSzp+E2LHLpcg2tUkNC1w9KVKO7I6JtrESLiExcGb6PiSsE4lleIctDzFzy4VipEiWAcZlzJlNibBOW6r2OmKu7Eti5JIYXdsJhEjyMJfo7SDEqhHOeOTICzgXNrAm2hvx5oY2EpbtieWFko3uWZY2w0k3IF8mXCM00pJzZ5WzBZJm5MqsWY5EUWzAC5OnYcxifSHjMmJ5R3MeHN4WVwhcs0jZXZdVXMASl+aFvwFYbCIzFYqOF8CqypI7Yl5GkQqEAxBfOoAJ5jPKtluSct9cpqog51ZVJtWVtCxrKNOnGCdzcxJUdiDfMKfxuFugRYhfSWwxHuU1svla8V9zO/mYmI3ugjdw/KhEJUyhC0RcC5RWW/OB5vDVuaLnStlRk0bqbeiNP23t2XGaNeODoiB5zdRmI4+YNB05qyrQ+XXn+x6XA7HslPEf8Aj+/Ppp1I13CjXQf7dQFYSbZeznGms8jFwe2GjlE6R3REdQzGysXKAWyglhp0DU21qdQSW63mzz+0HLF7tSCtCN/ifG9vlSu39zYtm74kr9fBMrXOqKCtujQtmv2WrWVON8pIrFgcVr2bt0+17mw7O2jHOuaJwwGh4hlPUwOqnsNRyi46nNo7PUh9v7oQ4k51Jhm/GgGvnrwbv41JTrOOTzRBVw8KizRo21MBPgzbEJzOAlS5jPndKnsNdUZRn8voUuI2fKGcS0rAi4II6xWStaadmVoYFAKAUAoBQHWt2vFIP01rzuJ72XU9/s/6an0Rzzezxybzv2WrrCdzE8htX6ufX7IiK6CvFAKAUAoBQCgJTcnaEOH2kjzZedG0aMRm5N7ghyBqBYEZugE8Bc1pWjKVO0f9lzsuajfeXmbpvDuZidoSQ4hsZhs0QBjyYcmM65wTnlfMLgcbjs1Nc1LERpXSj7lvOi6md/YmsVszHThopcQggkjMc1ryM4JU/Vo6BITYMt1B0fhcKRLLHK2SzI1hHfNkxgdmxQQrDEgSNQVCjhY3vx4kkkknjeq6UnJ7z1O2MVFWRrOx9jyYrDRlpA8bYOCKNhI4aJ0BjlVQmhupJJPEqqsCAK9AncpmrGdsrZggmmCrIqiQyRO8mZSZASyxpe4W5PTqR0ZRQEDvUplMpigLJhRyiMnJqpnjOdidczZFUKLAi7yDiNOPEVkpxp3118zpo0XKEpW6GwnF3TOozXAKgdN7W16Brx9Nce7nY5d8iMbmvyKMTPMM0souDHGNCI/wXN1QX/E2pBJ3VtXotOv5qS0lvuxr28O1ojByMEbskbp9hVEdo2FwtzdrWvcA3IrZLP4nmy+weHrRlGuqbcFnw4clq7arLhkR6OCLg3FRNNHr4yjJXiw6BhYgEdRFxpqPfRNrQShGatJXXieJUa91bXqNsp79LjvHqNZTWjNKkZ33oSz5PR/deXoysMoYdoNiDxB6jWGrGadRTWWq1XJ/nqsz0C8biWI5ZF/pYfgk61Pu4itoytk9Djx+AjiY3WU1o/s/D9DdMFtSOSBZyQika5iBlI0ZSTpcMCPRRxe9Y8g8vmytr1I/GbxxsCsUbT3BBuMsRv1s45w80NWyhbV2NN6+iuc4lhCYqZUVEXmnIhYqpIBsC2v/AO12KV4JlJtKKVi9QqRQCgFAKAUB1rdrxSD9Na87ie9l1Pf7P+mp9Ec83s8cm879lq6wncxPIbV+rn1+yIiugrxQCgFAKAl92N1MZtIF8OsSxBsglmYqrEfa5MAEtYdPCpFDmWFPBXV5vyN/2Z/BNb3xWMlcfhhRYh6WJYn3VsopHVHD048Dfdgbn4PAqRhoEQsLF9TKb9btdvfWxMaJs/CeD5fois8bR5EU5ScJMD92XNvqp2VbGxAZtefwquxNNqTvnx8V+520J5WWX6G2RFsozABukAkj0EgX9QrhZ2LQ9VqbGo7v4zBrh4yuJTCymMLLHiFaPDTEAjMrOFXOQLZ0Y3FsymwtfQkmsmU800yMxMwkumFbBLJcLyuHlGKdF1uQ5QCJApIUcTewAsWGKlRQV2IQc3ZFiPZ4jdsIFxMkUkZdESYKqgWWVpMzqxJd1biQcx5vG9XVlpUuk+LsWFOP+GbXUsbI23OqRwthZMwAjSQhooHyLfQyqGvYE2CngbXAqZqEm2n5av2Kx4WpvWLW0sW0YeLMDPLZp3UnKgIsscfT9nQdNiWOrCtW0s/T9y+2Vs7tnZ/KvmfPwX5kuqItVsLDQDQVFqe1SSVkUaMG/QTxI0OlZuauCd3xfFFUBA1N+3/ftozMU0rN3K1gyWJhlYP3K3aCbD1E37i1bLNWOeqtySqLwT6PT0b8lcv1qdBD43GDDym8fKXHKJc6KbEPlvoDoDpxuda66ce0hra34jxe3Yxw+J37ZSSfno/t6l7DTyzmLM5CyBmKpzebbTnfavcrqCKw1GN7LQrleVrvUi1hVZ5wosofKB3cffU6bcVco9pP40l4l+hWigFAKAUAoDrW7XikH6a153E97Lqe/wBn/TU+iOd72eOTecPgKusJ3MTyG1fq59fsiJroK8UAoC3iZwiljewrKV3ZG9ODnLdRN7I3TxGIVXkdIY2FxltJIQe7mi476inWjHJZlzQ2YtZs27AbrYeKNY8rSBL5TIzMVubkx9EZJ1ugGtQSrzb1LNUYJaGxbG25iMHZSXxUA0yuQcQg/wCm5tyg/K+v5joKnp4nhMinh+MTfdk7WixUYkhcMvA8Qyn8LqdVYdRANdidzlITffANyZxESlnQIsiZc4lhzjOrLxYqrOy21vcWN7VDWpKa8VoSU6ji/DiYWG2lDImdJYmTrDrb46VTuEk7NFoppq6ZkqwIBBBB1BHD0VqzY1T6FNhxk5IyRjQPGQxy9GdGIa/m5r+6p9+Ms7kG7JcCsM6uOab20I1BB6mB1U9hrNgmWNpQRsmaQlRGC2cMyMthqQyEMNONjrWY30DNWxGOjDBsOspksQJp2lkZAePJLMxIY9dgPO4VvdJW9l97FnhtkVqsrzTiub18l+/uYKJbrNySSTckniSekk9NRttu7PUUaMKMFCCskeqwSmNisRlZR5xI6TbQAdpYj1VvGN0zmr1+znFdW/G2SS8W2i5hYyqKDxA1/wCdVYk7u6JKEHCnGL1SLtakpR1uCD0gj11lOxrOCnFxfHIqDWDZO+aILelbck3UWX+oD/b3114TVo8v/VFO9OnLxa/R/YydlzqhgDMF+pPE8b8mAB0k9lYlFvetz/cootK1+X7FnCbDxT8pIypBE0jOZZjlABPQp19YqZzgrLV+BwVcH209+WS/kyl2Hhypu2LxD8A4tBEvauYEnvAburR1WuS9yeGFpxVkiISJ4pWidg1lVge/ovbXvqRNSjvIqsdh40rWMihXCgFAKA61u14pB+mtedxPey6nv9n/AE1Pojne9fjk3nD4CrrCdzE8htX6ufX7Iia6CvFAKAxNq/dnjxHosb3raGp04TvUbDszHFfrMNIFubkDWMn86dB14izdtccrr4Zo9OrPOLNo2fvUjc2cCFvxXvCf8VuZ3NbsJrTcv8uZnet8xm7T27HAbHMTzT/Ii2chQc8pWM6kcGNhcmwBIzCjKehidVR1PGE2kGl5WB0hmUfaXF7NOcDUJIq4hlcHW2a1tbMvGuqnSqw0at5nPOpTnwNiG+uIuofEbKRrKmVZElZpCW1CiYFQwy2TnEG+rca6jnK4PHRSlZpU2bO7YhMM0Yw6piAWkERYFpHLAA5yCo5qsaAz8fg1wWMCooSDFAlVAsizRjnKo4DPGMwAHGJzxNcGNpXW+vM68LUs91mUarGWCI7aWzVl518kg+y449zD+Zfyn0WOtZjUcehiUFI03bbyzo+GjjZpw6LIovyYAKOS0lsoVlIIBsxBta+ldcZRit9vL84EdOW7UV1ezTt0z1Lf/oV44CwmMmJuXINxC3/TAN8vY3XxFtKgeLjKVt20ffqWNHF4mnJ1HLebd2np0XLw97mvQyBlBF9eg6EdYI6CDoRUrVnY9RSqxqwU46M91gkI9Ii8zOCAFIjGgLHLq1idAMxIOl+bUrajHd8yujTlWxMqqdkrR0u3bN2eiV208r5aokKiLEUB4lmVBdmCjrJA/wCGsqLlkjSpVhSW9NpLm3YvYPZ80gHJQkIBo8n1aADsIzkdy27a33Vf4n+foU9XbNGlHcoR3racF75+3mW8Rs7DMbTzHEspNosMtlBHQ73IHpZalg3DOKt4v9v9lDjcdPF2U7WTukl+r/0ZeHlMYth4YcMOGYASTcOs80H+utXJPV3/AEORRfDI8nDgtnctI/4pDmYebfRe5QK1c3obKKRdrU2NSxxvjJ+wRj/KtdlPu0Ue1H8S/OBWtioFAKAUB1rdrxSD9Na87ie9l1Pf7P8ApqfRHO96/HJvOHwFXWE7mJ5Dav1c+v2RE10FeKAUAoDHwENoJpBowaRlYaHQDQ9YuDoa0qyvUUXpkemw6tRvx/glcZivo5UTEWa9nHDS32hxHHouKhVPezidLnu/MSGytovCv1DryZ1yHnRa8cttV9Bt02rVvhJGUv8AqbVszeKOWyv9XIegm6E/kbp7jY9laOHI2UuZKzxK6lXAZToQRcHvFaptO6MtXyZIbJ3hkwlhIsmIiAyqRZ8TGOq7G8qd5zD83R20sTfKfqctShbOJhbdxs2PFpS0MQIZIo256spujyOOLqQCFXmg/i41pVxN8o6fqbU6Fs2ZGx9u3Kw4myT8FbhHNb+aM8A3XGdRra41riqU/wDKOn6HXCpwlr+pNNXMydGPHAqAhQACWY26SxLMT2kk1rJt6mYpLQowqJkiOZb8QJgpTIrK3LuX5G/1gZrlmTQ3QnXW1iTYm9hY4W9ZWfDjwJqW1FgYtTV4665rn5fc1yHbLSZwkL5lF7Er08L36L10yoKNt6R34Xbf93GTw9Ntpc1rw5cSRw0QjjC3+yNSek8ST3m5qGT3pXLahSVGkoX01fjxfm8y7hw0v3Mbydqjmf1tZffWdx8cjjrbWw1PJPefKOfvp7medkBNcTiY4vyIQX7rtx9C+mtlFcFcpq+2q8soWivV/nkVimjjN8LCA3lpwzSf4QTmt3lR2Gst8G/JFVOc6kt6Tu+bzLGJiM33zvL2PbJ1/YUBfSQT21jfa+XI13E9cy4qgCw0A6BwrU2K0AoBQGoYo3xeI/8AbH+Wu2HdootqfMvzke6yVIoBQCgOtbteKQfprXncT3sup7/Z/wBNT6I53vX45N5w+Aq6wncxPIbV+rn1+yImugrxQCgFAeMAf7HJ3SfvUVTvl5HqaPcepm70i8mH6rvf1CsUNJEW0Xal+eBGjDFDeJjGeoaqe9TpUztL5syoo46pT1zL67VZRaaO69LJqP8AEpqJ0f8Aqy2o7Qp1MmbHsXeJlA5NxLH+Ficy9itxXuYHqFqhlGz+JWO2L/6s2zZu24Z9FbK/k35r+jobvUkVo4NZmyknkSDsACSQAOJOgHea1NiC2jtzDupQIcQDbRQOT6wc72U2Ot1JIqRRcdXY0bT0VyNw2+U+CvyzRPFfmxPIxmVbDRZcuZz5ynj9qsujCr8q8/4MKpKnq/ImcH/FDAuPrDNCfzxsR6DHmqCeBq8MySGNpS4kXvL/ABKX7GAySErdpnDqidmVgCTb0dh1ralgG86mXgRYnaMaa+HM0fDCbEyM6iXFTH7T25o7Mx5qjsqwtGCtoimnTxGKld5Indn7tvAzSYqeGDlMoCjnyGwOi9F+4NUNScZpKKvYvNm1amAi1Bq7558/ziSUJgQ3jgeZha0mJIUd6pYkH/AvfUd7cbdP3/lklbEVq+dRt9dPRZexcnxc8mjylRwyxDk1t36v6mHdWt0tF6kVm9WWYoVW+UAX1J6T2k8Se+tW29TKSWh7oZFAKAo7AC5IAHEnQemgIyXb0WYIhMjnQBbW6Tqx0tp0XqXsZWu8kR9rG9lmYW0doTchNJdY8jBAEGYknJrmbzuhRw41tCMN5LW5rOUt1vQjcLh8t2JZmaxYsbmuhs81XryqvMv1g5xQCgFAda3a8Ug/TWvO4nvZdT3+z/pqfRHO96/HJvOHwFXWE7mJ5Dav1c+v2RE10FeKAUAoBsof2VepnC/1SBf3qKp3v5yPV0u6X5xMneNr4mEfhR29ZA/alD5Wce1JWp2MapSgFAY74Rb5lujfiXQ+nrrN+DOmliqlPRl3wiyWEyiRbgZlHOv0XXr7qjdFPODsy4w+PjV+GSzJLB48SOynlZiCMgkLlVsBf7w2Ugnv1qNxajd5fngdiavlmYu0NoTtJJFmWMJluUuWOYXsCeHqFbwpwSUtTixmMlR+FEaypEy2Us7mw6WJ7zU2bKuPbYi+ZNJsDEsM0oiw0fS8zLe3m9ffUfaQ4Z9Dsp7MazmyQwex8HGQSJMY46W5kAPYOBHdmqOVWXT9Sxp4enD5Vf8APzmSkmPmYZQywp0JCLW7MxF/6QtQ3XXqdFn/AKMaKBVJIHOPFiSXPex1PpNYcm9TKSWhcrBkUAoBQGJJtFAbKc7dSWNu83svpNbbj45ElGlUrStSV+n3ehFbZ2lMiAjImZggA57a31udBw4WPfUtGMJO2pJtDBVcJQ7WbV72sujevly8yNeAubyPJJ084m3oFdCdtFY8hUx1WfGxWCMcvCBYWzmw821az+RnXsxuU23+amXthv7La33k+X/Mf2SoqS+LoiyxMt2lJ9SzUx5YUAoBQCgOtbteKQfprXncT3sup7/Z/wBNT6I53vX45N5w+Aq6wncxPIbV+rn1+yImugrxQCgBobJrkXMEQiIn8qsrX6dGz/Go5xbk5fnIt6G0Y23Zqwx78pKJOFlyAdl73762gt2NjkxeMdfK1kW62OEUAoDGxupiHXKg99OD6HbgFesbDB9+nYkh98Yrj/xfl9z0j+ZeZDTm887fnC9H8otXVD5UUO03eqjxEt8RGCLjK/dwpU7tkmyl8TJ3ZMC3kawJV8qk6lRkjNlvwGYnQVzTk7Jfmpcxirsk60NxQCgBNAYTbUT+TNIfyC4/qNl99bbjWuXUlo0Ktbu4t9NPXT3LbYiVuASMdt3b1CwB9JrF4rx9i1o7ErSzqSUemb+yXuWzhQ33haTzjzf6RZfdTtHwyLSjsnDU9VvP/wC2ftp7F1mVFucqqO4AftWlm2WDlCnG7skvJEBtTErLNFlYMqhtRqM2mnboAa7KMHGLbR4b+qcZCrGKpSTSve3NtHupDw5TA64kdkZPrYD9q0q/J5lzsmOrLu1WumFS32i0x9V/i9YpLOT8jpx87UOpbqQ86KAUAoBQHWt2vFIP01rzuJ72XU9/s/6an0Rzvevxybzh8BV1hO5ieQ2r9XPr9kRNdBXigFAKAUAoBQCgFAWXW8sI/Pm/pBNYl8kuhY7MV6pP4P7/ALoz72X/AGrk/wAPM9B/l5EBB9qU9csh99dnBdDze0HesXMH4yOyNviK0q935nZspamxbJ+wx63f3HL/ANtc0uHQuImVLIFBLEKBxJIA99apN5I2btqRuJ3ggQ2z526kBY+sae+pY0ZvgRSrQjqy3g9qPiFLRhUUErduc+nYLAces1icVB2eZabOwEsZDtFK0b25v9v1PZwgbVy0h/PqPQoso9VR9o+GR6ChsrDUs7bz5yz9tPYyK0LE8u4UXJAHWdBWUr6GJSjBb0nZLmTOyN2MRiRmy8lH+OQHMfMTQkdrFey9G4x1KXEbZisqKv4vTy4v28yc3ewMMRidcLNK8ySSQSNlkkbkyqnmjmwXzCx06c1jxnlh6jSt6fmp5urj3Wk3Vbf6eS4Gub4bsLg9lpysLx4iNEmU8vnW5eCPFHIvNW7vGeLXBH2bWFh4FVJbya5moXqAoBs8/XSHqjHvJP7VHW+VdS92WvgZXaP30I/Dhx7yB+1bU9G/E12m/wDjiuhStikFAeghrFzO6yhFqyYsUoDrW7XikH6a153E97Lqe/2f9NT6I5vvNLmxuItawYWI1vzVv79PRV1hVajE8jtXdeJk07kbXQVwoBQGfDh0spJU6XIJ+NiDWDqhThZNlXVB/LH/AFP/AOdDfcp+Hr/JjyOBwRPW/wD5UuaONPw/PMsmb8if/J/5Vk0tHwKGUHTIo7Rn/djQ0lYpQjLcek8RN7ASXOttQAL1ifyNIs9mzhGbcnbr5kvgsWgmclgBkQA68buT+1c7hLd8y4WJpb3zL1RC4O+UkgjMzNrodTXUzz2MkpVW0JomDiSM2ddLHgR1GsZNbrNsLiuxfgXtnbUm0jKiIEyMXtmN2YtYX0HHpB4VpOlFZrPQuKeMpyy3kim1EV8PNctJJnXIWuWtzL5dLAfa4WpTupLgjNStS3X8SfmEjC6AAdwtW55yUnLVl/Ykqxq6tzfrCeB1Btbh6qgrwlJprkfQv6e2nhKWE3as1F34vXJGdFtJHNlzX7RkHrkyj31H2M+JaS/qLZ60nfp/NkTWC2fE/wB9jcNEvUj8pJbsJAVD28+td1rhf8/ORw1/6ijJONJqPi2m/TRP1Nl2XhdnwvePE4FLWtPLJ9IxHbkVrLEe0Ei97r1zQpby+OVvBFDX2h2jznveLd/QmsRj9mqgticPipCQGOKxH1YGt2KKvJ3HUqLfpI4jpjGlHSxxyxG9rL3IzZ228IFwKPikBhmxUMjRu0IKMJWDrkN1jZkisAbC4HEVJvLmadpDmvUg/wCLUuEkiw/0PECS78nOqytI7rbMhlZiXcKy6ZiQC1+OtYc1bJkdWsowbi1c0KoimLMLFTiDqCUAXQ6808OvWtZq+6XeBqQhRd5JPr1MrGWfFFuKZEUEdmptWIZQszXHOFVrdksvEzMTZyDdQAAoAsAAOHee00czhdJPVlYcOn4l9YqJzlyJI0YLivUy1iT8SesVrvS5EvZw5r1IzacJBGSzdzL/AL1NCXMhnRV8mvVGKt7aix6q3uctSCjxOt7teKQfprXnsT3sup7vZ/01Pojl20/vpf1H/wBRq/pfIuiPD4rvp9X+pjVuQCgFAKAUAoBQCgFAKAUAoBQCgFAKAUAoBQCgFAKAUAoBQCgFAKAUAoC4wGUdeta8TdpbqOrbteKQfprXn8T3sup7zZ/01PojmG2PGJv1ZP8AUavqPdx6I8Ri+/n/APp/qYlSHOKAUAoBQCgFAKAUAoBQCgFAKAUAoBQCgFAKAUAoBQCgFAKAUAoBQCgOjbhxKcJqoPPbiAeqqTHyaq5cj2WxIxeFV1xZsgFtBoK4y4St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09" name="AutoShape 21" descr="data:image/jpeg;base64,/9j/4AAQSkZJRgABAQAAAQABAAD/2wCEAAkGBxQRERQUExQSFhUVFxcUGBgYGBQYFRsdFx0WGBoaFh8YHiggGxolGxgYIjEhJiksLy4uGh8zODMsNygtLisBCgoKDg0OGxAQGzYkICQvLSwsLCwsLC80LCwsLC0sLCwsLzA3LCwsNC0sLCwsLC8sLCwsLCwsLCwsLCwsLCwsLP/AABEIAMIBAwMBEQACEQEDEQH/xAAcAAEAAQUBAQAAAAAAAAAAAAAABQEDBAYHAgj/xABIEAACAQIDAwYKCAMHAwUAAAABAgMAEQQSIQUGMRMiQVFhcRU0U3KBkZShsdMUIzIzUmJzwQdCkiRDgqKy0fBjwtIWg6Ph8f/EABsBAQACAwEBAAAAAAAAAAAAAAADBQECBAYH/8QAOREAAgECAwUGBQMEAgIDAAAAAAECAxEEITEFEkFRcRMzYYGRoSIyNMHwsdHhBhRC8SNSktIVYnL/2gAMAwEAAhEDEQA/ANd2pt+TlpeZhiA7AF8NhXawJAzM0ZJNrak1xUIpU4q3BFbjMRJ15vxfBczG8PSeTwfsmD+VUlly9jn7eXh6IeHpPJ4P2TB/KpZcvYdvLw9EXBvA2QjksJnzKQfomDtls2Yfd8SSvqNLLl7Ge3dtFfoi34fk8ng/ZMH8qs2XL2MdvLw9EPD8nk8H7Jg/lUsuXsO3l4eiHh6TyeD9kwfyqxZcvYdvLw9EPD0nk8H7Jg/lUsuXsO3l4eiHh6TyeD9kwfyqWXL2Hby8PRDw9J5PB+yYP5VLLl7Dt5eHoh4ek8ng/ZMH8qlly9h28vD0Q8PSeTwfsmD+VSy5ew7eXh6IeHpPJ4P2TB/KpZcvYdvLw9EPD0nk8H7Jg/lUsuXsO3l4eiHh6TyeD9kwfyqWXL2Hby8PRDw9J5PB+yYP5VLLl7Dt5eHoh4ek8ng/ZMH8qlly9h28vD0Q8PSeTwfsmD+VSy5ew7eXh6IeHpPJ4P2TB/KpZcvYdvLw9EPD0nk8H7Jg/lUsuXsO3l4eiHh6TyeD9kwfyqWXL2Hby8PRDw9J5PB+yYP5VLLl7Dt5eHoh4ek8ng/ZMH8qlly9h28vD0Q8PSeTwfsmD+VSy5ew7eXh6IeHpPJ4P2TB/KpZcvYdvLw9EPD0nk8H7Jg/lUsuXsO3l4eiHh6TyeD9kwfyqWXL2Hby8PRDw9J5PB+yYP5VLLl7Dt5eHoh4ek8ng/ZMH8qlly9h28vD0Q8PSeTwfsmD+VSy5ew7eXh6IeHpPJ4P2TB/KpZcvYdvLw9ESGxd5443Y4nCYaZSLBVgwkZBuNbiE30vpWVbiiSniEn8Sv5IlG38jBsmGyL0KHUADqAVAB6BVbWwDqTck7X8C6o7dhTpqG5p4mn7S++l/Uf/AFGu+l8i6IosT30+r/Uxq3IBQCgFAKAUAoBQCgFAKAUAoBQCgFAKAUAoBQCgFAVIoChoBQCgFAKAUAoBQGXFsudgGWGZgdQRG5B7iBUbrU07OS9UdEcJXkrxg2ujMreoWxk1vxfsKjwncxOjaiti59fsRVdBwHsVqbFC1ZMXKA0CZUGgL+GwzSsERSzNoAOJrVGUr5I8YvDNE7I4sy6EXBt6QSK3NZRadmWaGBQCgFAKAUAoBQCgLWIxKp9o8eA4k9wrKTehJClKfyo8fS7askij8TKQvrqSVGcVdo27F6Rab5J5l8G9RETVsitDAoBQCgFAKAUAoBQCgFAKA61u14pB+mtedxPey6nv9n/TU+iOd71+OTecPgKusJ3MTyG1fq59fsiLUVOzgRQmgbMvZskKk8vHI4I5uRwliOu6m4tWTaLivmRTaWKSRhycSRKosAGZie1yx1PcBQSkm8lY2DY+AU4ZY8QEWLFEtDiRryUy83JKRwVtLg8LgjpsXidEIpxtLR6Pk/E97M3Na7LiFnVuWGHAjXMEJA+tkPkuctrcdddKylzMRoP/AC52IXbGzFiWJ0JZHUq17XWWM5ZU06L2I7GFYIpw3Un+XMaMO6CNY81i0gKoS9gAG1HFBa/ZrQ1V2rWMrY+wZMSt1aNQWEaZyRnci+RLA626TYajWizNoUnLQlNk7v3iWcR8s8UskU2GY5WNhpydtSwFzYa3XgQDWUuJJGllva21RE7w7M+jShRmyOiypnGVwr3sHHQwIIPdfprDIqkN12IyhGKAUB4mmVBdiAP+cOuiVzeFOU3aKK4aKeb7mByDwZrIlusE8fRXXSwNappH88xUlQo97USfJZv2Jnd/Zpw0jNiISzvqsqAyqo/DZQWQ9trHrq5weG/t3/yRu+DWf+vQ4MdiY4mCjQnaK1i3u38c8n6+RLYzEPOjRpC9nUqXlGRBmHHKeeSOq3HprsqTlVi4RjrxeS9NfY4KNOFCaqTmsne0c27eOi9fI16bdbEwr9W6SgfykZGt+XUj1mqirsiaV4u/sW0dq4atL/ki4vms15kbHiOcUYFHHFG0aqmdOUHaSOqVK0VOLvF8UXq0IhQCgFAKAUAoBQCgFAKA61u14pB+mtedxPey6nv9n/TU+iOeb1D+2TecPgKucJ3MTyG1Pq59fsiLroOEplHXQxYn8QL4PCOoDRwvIJV6M5cMM9uhkyrf8pFZ4Ez+SL5Gw4PF4faEvJySOVkJtG0KmSG+t4pY+CL+YWsNa2vcmUoVHZv208yGj2vyKnDYJJJFZ8zmQCTlbArbkwCoQ+k6DXSsX4IjVTdW7D/ZYk30xmckOEsAqgIvMsMtkzAldB10uzDxE76kbtPbU2JCiVgwUkjmqpJa12bKBmawAueqsXbI51HLUltibSjyQBp2w8mGdmVgrMHRyrFeb03B0OhDVlEkJqyztYps3a4WSfLiJMNh2kaQRopLkEnmoR9g5bC9x0cbUTMQnZvOyMPae3jLywVcvK4j6Re5zDKGCgdvOJJ66xc1nUvfrcjpsTnBz3aQkHlGZi1gLZdePRr2UNHK6z1MehqKAtTykWVRmdjZVHEmt4Qc5WRLTpqV3J2S1ZsuxN2VjtJPaSU62OqJ2KOkjrr0uE2fCkrzV3+hUYzakp/8dH4Ye76mwO9hf/7JvoAB0knS1d85qEXJ6Iq6dOVSahFXbMfFq6OxEgYKmUqq5o1kJ4Zlu0mUWzFdNSBmIvXDSxFWpGVW2VvhXMtK+Ew9KUKDl8TfxS5Lly9fY9wlzYtYAqObbUN0634Wtpb012Q32k5ZZacn1K6qqabjDOzefNcMi39EC6xWQ8bD7DecB8RqPWDjs1HOGX6Ge2csqma910f20/UxdqbLixaWcZXXgw+2h7xxHuNRVqFPERtJZ+6OjDYqrhJXi7xfDg1+ehpqZkdopNJE/wAw6GHYf3ry1ejKlNxkX89ycFVp/LL2fIu1CRCgFAKAUAoBQCgFAKA61u14pB+mtedxPey6nv8AZ/01Pojnm9R/tk3nD4CrnCdzE8jtT6ufX7IitK6CvFh21kGVgNoSYdi0TspIseBBHUwOjDvFDaM3HQycTvBO6lAUjVtGEcccebsYooJHZWbmzqyasWsNtiaKIxRyMiklmyc1jewszDUgW4XtqawYVSSVkyPJoRigFAKAUAoBQFiTFopsWF/+dVZsyWNCpJXSJzcvBBs2JYasSkfYo0JHaTp6D116DZWHSj2j6L7nBteu4JYaOizl4t/n5Y2q9XBQnlwCCCAQdCDqD31hpNWZtFuLusmBpoNBQxmxegsM1BYsSH6xLdTXPYMth6zf0HrrR/OvMmj3cr+H3Nc3zhCvBKOJJiPaDqL93Oqo2vTTUZ+RcbHm5U6lJ8t5dVqRlUJ0igFAKAUAoBQCgFAKA61u14pB+mtedxPey6nv9n/TU+iOd71+OTecPgKusJ3MTyG1fq59fsiJroK8UAoBQCgFAKAUAoBQCgLOMmyIzdI4VtFXdiWjDfmka1NHbt6amLpNHV8DsOTZ2GhaTMY5VV3J/uZGtzX6kIy69DBr8RXZsraUFJ0Zu2eTKrbeyp1IqvTV2lmjOzV6Q8hYZqwLFM1BYZqGbDNQWPLvYXuABqb8LftWG7Zm0VfK1yExmE+lg58yr/dDgR/1COs9APAdRJrjqUv7hPe04fv5/p1LKjX/ALNrczf+X/r5ceb6Ig8Rg54PvELqP5019LDiKpK+z6tPNK68CyhVw9fu5WfKX2fE9YHCTYgXiQKh/vJLgHzRxNYw+z6tZXWS5mK1Shh3arK75L7vgZ0m7E4FxPFfqKZV9d/2rtlsdqN945Y7Tw7dnTfVO79CIwc5dTcWIJU9Vx1VTSjuux31qahLLR5l+tSEUAoBQCgFAda3a8Ug/TWvO4nvZdT3+z/pqfRHO96/HJvOHwFXWE7mJ5Dav1c+v2RE10FeKAUAoBQCgFAKAUAoBQFHUEWIBHUeFDKk07ow9pxqIybc7QAga3voBW8HmdOFlN1Ernfdm8vGseHxwRpZIs4YLzJBZeURhwDoWsRwYEMP5lWvxFDs/ijp+h6ahWU1uy1NC38gXZXJyRXMMrFeRP8Ad2FyYm45PyEG3QQNKt9mbUqxW5PNIpNqbFo1Xvw+GT9CHwe9WGk/nyHqcW9+o99egp4+jPjbqeZq7KxNPSN+n5ckkx8bC4kjI7HX/euhVYPRr1OR4eqnZxfozw+1IRxlj7syk+oGsOvTX+S9TZYSs9IP0LTbTvpHG79pBjT0lhf1Ka17a/yJv2Xv9kzdYW3eSS6Zv2y9WiggZzeVg1jcKBaMejix7T6AKdm5Zzd/Dh/Pn6G3aRgrUlbx4/x5erMhZbrmQZ+qxA9Nzpat966vHMhcLStN2MbHSiNM+JcKvRGhPOPUSbF+6yjrBqGrJQjvVXZclx+79lzJ6EHUnuYeN3/2fDxtml7vk0Q2K27PLpGBAnRoDIR8FHvFVVfas3lTyR308Dh6WdT45ei/dkbLhA/3jSSHrd2P71WzrVJ/M7nZGu4d2lHokXYogoAUWAqIinNzd5HuhqKAUAoBQCgOtbteKQfprXncT3sup7/Z/wBNT6I53vX45N5w+Aq6wncxPIbV+rn1+yImugrxQCgFAKAUAoBQCgFAKAUBaxEmTI5GYRyJIR1hSCRW0NTpwkrVEdswm9qbTkwxWNo2jM8jIWR7KY4uTa66c5cQpt1hh/Kaixluz8z0GFXxnPP484kmXCx9ASR/6io/7ffWmBWTZvi3mkc2l2VOkQlaKQRtazlSFN+GvbXTGvTlNwUlflc53Smo7zWRe2JtARPzwCh46Akdoruw1ZU5fEsjgxeHdWHwuzWn7G+4cAgFbWOoItY91X0bWujy9TeTtLUykWt0QtmQi1siJsitpbxJGckQEsnUDzF88/sPdXFicfTpK0c2d+H2dOa36vwx930X3IBgzvykrZ36Pwr2KOivPV8ROs7yZZ3hCO5SVl7vqXKhIxQCgFAKAUAoBQCgOtbteKQfprXncT3sup7/AGf9NT6I53vX45N5w+Aq6wncxPIbV+rn1+yImugrxQCgFAKAUAoBQCgKOwAuSAB00MqLbsjM2JsPF47XDRgRDQzSXWPty9LegGpFDmd9LBcZ+hkY7dTGwqzj6NiY1DMWhkFwqEhiQ1uBBBtexBFZ3EbzwUH8rsY27+xGxiGWTlBAL82PKMwHHlJXIiiHYzAnXTprmqyqp7tGN3zei/c7MJg6FNb9V+S1/jzN+3S2bLh42WBIwzE3KcpIirqURJZsqKATclFmuxYka2WOooWXazvblY7Yb2fZxsQe/mx8Vy0bSRJLBaJpsQyh2VQ9mTMxsoH2iY44hrw41mFaHZyUFZ52XjYxKnLfTnmsrm3Y6BXjdHAKsrKQeFiK8nTk4yUlqeinFOLT0PneaFkNmBBsDr1MAwPcQQfTXu07nkrEhsrbsuH0WzLe+VuHba2orpoYqpSyWnI48TgaVfOWT5onF320+518/T/TXb/8nl8vv/BWvYmfz+38mKdrzYtiGbJGBqqaX7GPE/DSuLE46rUVr2XJHR/Z0cJFSiry5v7cDJiiCiygAVXanPOcpO8me6GooBQCgFAKAUAoBQCgOtbteKQfprXncT3sup7/AGf9NT6I53vZ45N5w+Aq6wncxPIbV+rn1+yImugrxQCgFAKAUAoBQFuaQjKArMzEIiqLszHQAemspXJaNJ1HZG77qbo4YES45mxMilrwQAyQQMlhkxJXQPe/2iFFjckEVMkkW9OlGmsidxOATEnNBCzDMzgi2IAvpkjOmHjUEXypNx41kkLeIjmWdMPKFIEIkDTOJjYNk+7VVhzg63blLXGpvXDj8W8NTUkrt5HXhMMq82m7WKSYdJMbhI53Z7ZpgZGGUtFlCRxroinM2bKgGkfVVZh8VWrqc5PTKy8eP2zO6vh6VJxjFeNzepHCgliABxJNh6SayZ0OebTxCTzYkzmWWG+WHk1nkw5jyrcryQKs+bNcm5Fh0VvWpYr4ewXXS9/PgR0p4d73av8A0etmudoMsMYkXDZSJZdM7Bco5O6nmFr2Nzm0bmjjUVPA9g+0q23uEeXj+xJPF9qtyne3F/Y5v/FSRTtOcKAAgjjsOHNRR7uHoq6wyfZK5V17b7sajXQQnpEJIABJJsANSSeAFAbrszc3HCIuERTx5N2tI37L3EiuaVene1xVwTqq78jESfnFHVkkXQowIYevjW1uJT1sNOlqXqwc4oBQCgFAKAUAoBQCgOtbteKQfprXncT3sup7/Z/01Pojnm9njk3nfstXWE7mJ5Dav1c+v2REV0FeKAUAoBQCgFAKA2D+GWCE+2sKDqIlkn9Kggf5itSQLLAr4WzcMPgUjwyxiWBZ8PPPG6TD6RPmWS8TYaOeTk4wY2Dmy65hbU1IdxLYXHyoyPiXxEpU8Dlw6XtYFRIMOuTVua3Knh0gGgI3bokxnJ8kriaJTlxEVnPOtmXLl5B0NgcplFioqKrRhVjuTV0b06kqct6DsyOxG6plkT6SJJHKhbsEUcWscsMUgSxJ1EyntPGoqOEp0laN/V/j8ySpiZ1M5fp+exf2EqzzSRyOBJC75GEedpFRjGzI+M5ZxlcMpykW0sbEVHWquk7QSNoR31eTZtDbLibWUNNqD9c7ygEcCqyEqv8AhArklXqS1ZPGEFoj3j8YycnHGFzyNlW4OVVXV2IBGgGlrjVlHTWkY3u2SOdskapvL/DPC4yZpg8sTubtazKT0mzagnsNuyp6eKnBW1Ip0YydyOh/g5hRbNiMQeu3Jr8QbVu8bPgjVYaPM1zY+GwmEfmQNPPFLIBJyn1VgzBCrA5W5tuCmxB4aVJUqSersnwOnB7Oq1s6cb+LyX8+RumxdtriCy5WjkUAlGINwf5lI0YX06COkaiueUbK6zRvWoVKM9yorP8AXoXNtbDgxa5ZkBI+y40kXzW/bh2UhUlB5HPOCkrM0Pa+6+Jwt2S+IhGtx98o/MP5u8e6uuFWMvBlTiNm3zgRME6uLqb/ABHfW7VionTlB2ki5QjFAKAUAoBQCgFAda3a8Ug/TWvO4nvZdT3+z/pqfRHPN7PHJvO/ZausJ3MTyG1fq59fsiIroK8UAoBQCgFAKAtYjErGLsbfGspNklOlKo7RRJbn3O0o0/tETSROi5RIsuoJBSzp+E2LHLpcg2tUkNC1w9KVKO7I6JtrESLiExcGb6PiSsE4lleIctDzFzy4VipEiWAcZlzJlNibBOW6r2OmKu7Eti5JIYXdsJhEjyMJfo7SDEqhHOeOTICzgXNrAm2hvx5oY2EpbtieWFko3uWZY2w0k3IF8mXCM00pJzZ5WzBZJm5MqsWY5EUWzAC5OnYcxifSHjMmJ5R3MeHN4WVwhcs0jZXZdVXMASl+aFvwFYbCIzFYqOF8CqypI7Yl5GkQqEAxBfOoAJ5jPKtluSct9cpqog51ZVJtWVtCxrKNOnGCdzcxJUdiDfMKfxuFugRYhfSWwxHuU1svla8V9zO/mYmI3ugjdw/KhEJUyhC0RcC5RWW/OB5vDVuaLnStlRk0bqbeiNP23t2XGaNeODoiB5zdRmI4+YNB05qyrQ+XXn+x6XA7HslPEf8Aj+/Ppp1I13CjXQf7dQFYSbZeznGms8jFwe2GjlE6R3REdQzGysXKAWyglhp0DU21qdQSW63mzz+0HLF7tSCtCN/ifG9vlSu39zYtm74kr9fBMrXOqKCtujQtmv2WrWVON8pIrFgcVr2bt0+17mw7O2jHOuaJwwGh4hlPUwOqnsNRyi46nNo7PUh9v7oQ4k51Jhm/GgGvnrwbv41JTrOOTzRBVw8KizRo21MBPgzbEJzOAlS5jPndKnsNdUZRn8voUuI2fKGcS0rAi4II6xWStaadmVoYFAKAUAoBQHWt2vFIP01rzuJ72XU9/s/6an0Rzzezxybzv2WrrCdzE8htX6ufX7IiK6CvFAKAUAoBQCgJTcnaEOH2kjzZedG0aMRm5N7ghyBqBYEZugE8Bc1pWjKVO0f9lzsuajfeXmbpvDuZidoSQ4hsZhs0QBjyYcmM65wTnlfMLgcbjs1Nc1LERpXSj7lvOi6md/YmsVszHThopcQggkjMc1ryM4JU/Vo6BITYMt1B0fhcKRLLHK2SzI1hHfNkxgdmxQQrDEgSNQVCjhY3vx4kkkknjeq6UnJ7z1O2MVFWRrOx9jyYrDRlpA8bYOCKNhI4aJ0BjlVQmhupJJPEqqsCAK9AncpmrGdsrZggmmCrIqiQyRO8mZSZASyxpe4W5PTqR0ZRQEDvUplMpigLJhRyiMnJqpnjOdidczZFUKLAi7yDiNOPEVkpxp3118zpo0XKEpW6GwnF3TOozXAKgdN7W16Brx9Nce7nY5d8iMbmvyKMTPMM0souDHGNCI/wXN1QX/E2pBJ3VtXotOv5qS0lvuxr28O1ojByMEbskbp9hVEdo2FwtzdrWvcA3IrZLP4nmy+weHrRlGuqbcFnw4clq7arLhkR6OCLg3FRNNHr4yjJXiw6BhYgEdRFxpqPfRNrQShGatJXXieJUa91bXqNsp79LjvHqNZTWjNKkZ33oSz5PR/deXoysMoYdoNiDxB6jWGrGadRTWWq1XJ/nqsz0C8biWI5ZF/pYfgk61Pu4itoytk9Djx+AjiY3WU1o/s/D9DdMFtSOSBZyQika5iBlI0ZSTpcMCPRRxe9Y8g8vmytr1I/GbxxsCsUbT3BBuMsRv1s45w80NWyhbV2NN6+iuc4lhCYqZUVEXmnIhYqpIBsC2v/AO12KV4JlJtKKVi9QqRQCgFAKAUB1rdrxSD9Na87ie9l1Pf7P+mp9Ec83s8cm879lq6wncxPIbV+rn1+yIiugrxQCgFAKAl92N1MZtIF8OsSxBsglmYqrEfa5MAEtYdPCpFDmWFPBXV5vyN/2Z/BNb3xWMlcfhhRYh6WJYn3VsopHVHD048Dfdgbn4PAqRhoEQsLF9TKb9btdvfWxMaJs/CeD5fois8bR5EU5ScJMD92XNvqp2VbGxAZtefwquxNNqTvnx8V+520J5WWX6G2RFsozABukAkj0EgX9QrhZ2LQ9VqbGo7v4zBrh4yuJTCymMLLHiFaPDTEAjMrOFXOQLZ0Y3FsymwtfQkmsmU800yMxMwkumFbBLJcLyuHlGKdF1uQ5QCJApIUcTewAsWGKlRQV2IQc3ZFiPZ4jdsIFxMkUkZdESYKqgWWVpMzqxJd1biQcx5vG9XVlpUuk+LsWFOP+GbXUsbI23OqRwthZMwAjSQhooHyLfQyqGvYE2CngbXAqZqEm2n5av2Kx4WpvWLW0sW0YeLMDPLZp3UnKgIsscfT9nQdNiWOrCtW0s/T9y+2Vs7tnZ/KvmfPwX5kuqItVsLDQDQVFqe1SSVkUaMG/QTxI0OlZuauCd3xfFFUBA1N+3/ftozMU0rN3K1gyWJhlYP3K3aCbD1E37i1bLNWOeqtySqLwT6PT0b8lcv1qdBD43GDDym8fKXHKJc6KbEPlvoDoDpxuda66ce0hra34jxe3Yxw+J37ZSSfno/t6l7DTyzmLM5CyBmKpzebbTnfavcrqCKw1GN7LQrleVrvUi1hVZ5wosofKB3cffU6bcVco9pP40l4l+hWigFAKAUAoDrW7XikH6a153E97Lqe/wBn/TU+iOd72eOTecPgKusJ3MTyG1fq59fsiJroK8UAoC3iZwiljewrKV3ZG9ODnLdRN7I3TxGIVXkdIY2FxltJIQe7mi476inWjHJZlzQ2YtZs27AbrYeKNY8rSBL5TIzMVubkx9EZJ1ugGtQSrzb1LNUYJaGxbG25iMHZSXxUA0yuQcQg/wCm5tyg/K+v5joKnp4nhMinh+MTfdk7WixUYkhcMvA8Qyn8LqdVYdRANdidzlITffANyZxESlnQIsiZc4lhzjOrLxYqrOy21vcWN7VDWpKa8VoSU6ji/DiYWG2lDImdJYmTrDrb46VTuEk7NFoppq6ZkqwIBBBB1BHD0VqzY1T6FNhxk5IyRjQPGQxy9GdGIa/m5r+6p9+Ms7kG7JcCsM6uOab20I1BB6mB1U9hrNgmWNpQRsmaQlRGC2cMyMthqQyEMNONjrWY30DNWxGOjDBsOspksQJp2lkZAePJLMxIY9dgPO4VvdJW9l97FnhtkVqsrzTiub18l+/uYKJbrNySSTckniSekk9NRttu7PUUaMKMFCCskeqwSmNisRlZR5xI6TbQAdpYj1VvGN0zmr1+znFdW/G2SS8W2i5hYyqKDxA1/wCdVYk7u6JKEHCnGL1SLtakpR1uCD0gj11lOxrOCnFxfHIqDWDZO+aILelbck3UWX+oD/b3114TVo8v/VFO9OnLxa/R/YydlzqhgDMF+pPE8b8mAB0k9lYlFvetz/cootK1+X7FnCbDxT8pIypBE0jOZZjlABPQp19YqZzgrLV+BwVcH209+WS/kyl2Hhypu2LxD8A4tBEvauYEnvAburR1WuS9yeGFpxVkiISJ4pWidg1lVge/ovbXvqRNSjvIqsdh40rWMihXCgFAKA61u14pB+mtedxPey6nv9n/AE1Pojne9fjk3nD4CrrCdzE8htX6ufX7Iia6CvFAKAxNq/dnjxHosb3raGp04TvUbDszHFfrMNIFubkDWMn86dB14izdtccrr4Zo9OrPOLNo2fvUjc2cCFvxXvCf8VuZ3NbsJrTcv8uZnet8xm7T27HAbHMTzT/Ii2chQc8pWM6kcGNhcmwBIzCjKehidVR1PGE2kGl5WB0hmUfaXF7NOcDUJIq4hlcHW2a1tbMvGuqnSqw0at5nPOpTnwNiG+uIuofEbKRrKmVZElZpCW1CiYFQwy2TnEG+rca6jnK4PHRSlZpU2bO7YhMM0Yw6piAWkERYFpHLAA5yCo5qsaAz8fg1wWMCooSDFAlVAsizRjnKo4DPGMwAHGJzxNcGNpXW+vM68LUs91mUarGWCI7aWzVl518kg+y449zD+Zfyn0WOtZjUcehiUFI03bbyzo+GjjZpw6LIovyYAKOS0lsoVlIIBsxBta+ldcZRit9vL84EdOW7UV1ezTt0z1Lf/oV44CwmMmJuXINxC3/TAN8vY3XxFtKgeLjKVt20ffqWNHF4mnJ1HLebd2np0XLw97mvQyBlBF9eg6EdYI6CDoRUrVnY9RSqxqwU46M91gkI9Ii8zOCAFIjGgLHLq1idAMxIOl+bUrajHd8yujTlWxMqqdkrR0u3bN2eiV208r5aokKiLEUB4lmVBdmCjrJA/wCGsqLlkjSpVhSW9NpLm3YvYPZ80gHJQkIBo8n1aADsIzkdy27a33Vf4n+foU9XbNGlHcoR3racF75+3mW8Rs7DMbTzHEspNosMtlBHQ73IHpZalg3DOKt4v9v9lDjcdPF2U7WTukl+r/0ZeHlMYth4YcMOGYASTcOs80H+utXJPV3/AEORRfDI8nDgtnctI/4pDmYebfRe5QK1c3obKKRdrU2NSxxvjJ+wRj/KtdlPu0Ue1H8S/OBWtioFAKAUB1rdrxSD9Na87ie9l1Pf7P8ApqfRHO96/HJvOHwFXWE7mJ5Dav1c+v2RE10FeKAUAoDHwENoJpBowaRlYaHQDQ9YuDoa0qyvUUXpkemw6tRvx/glcZivo5UTEWa9nHDS32hxHHouKhVPezidLnu/MSGytovCv1DryZ1yHnRa8cttV9Bt02rVvhJGUv8AqbVszeKOWyv9XIegm6E/kbp7jY9laOHI2UuZKzxK6lXAZToQRcHvFaptO6MtXyZIbJ3hkwlhIsmIiAyqRZ8TGOq7G8qd5zD83R20sTfKfqctShbOJhbdxs2PFpS0MQIZIo256spujyOOLqQCFXmg/i41pVxN8o6fqbU6Fs2ZGx9u3Kw4myT8FbhHNb+aM8A3XGdRra41riqU/wDKOn6HXCpwlr+pNNXMydGPHAqAhQACWY26SxLMT2kk1rJt6mYpLQowqJkiOZb8QJgpTIrK3LuX5G/1gZrlmTQ3QnXW1iTYm9hY4W9ZWfDjwJqW1FgYtTV4665rn5fc1yHbLSZwkL5lF7Er08L36L10yoKNt6R34Xbf93GTw9Ntpc1rw5cSRw0QjjC3+yNSek8ST3m5qGT3pXLahSVGkoX01fjxfm8y7hw0v3Mbydqjmf1tZffWdx8cjjrbWw1PJPefKOfvp7medkBNcTiY4vyIQX7rtx9C+mtlFcFcpq+2q8soWivV/nkVimjjN8LCA3lpwzSf4QTmt3lR2Gst8G/JFVOc6kt6Tu+bzLGJiM33zvL2PbJ1/YUBfSQT21jfa+XI13E9cy4qgCw0A6BwrU2K0AoBQGoYo3xeI/8AbH+Wu2HdootqfMvzke6yVIoBQCgOtbteKQfprXncT3sup7/Z/wBNT6I53vX45N5w+Aq6wncxPIbV+rn1+yImugrxQCgFAeMAf7HJ3SfvUVTvl5HqaPcepm70i8mH6rvf1CsUNJEW0Xal+eBGjDFDeJjGeoaqe9TpUztL5syoo46pT1zL67VZRaaO69LJqP8AEpqJ0f8Aqy2o7Qp1MmbHsXeJlA5NxLH+Ficy9itxXuYHqFqhlGz+JWO2L/6s2zZu24Z9FbK/k35r+jobvUkVo4NZmyknkSDsACSQAOJOgHea1NiC2jtzDupQIcQDbRQOT6wc72U2Ot1JIqRRcdXY0bT0VyNw2+U+CvyzRPFfmxPIxmVbDRZcuZz5ynj9qsujCr8q8/4MKpKnq/ImcH/FDAuPrDNCfzxsR6DHmqCeBq8MySGNpS4kXvL/ABKX7GAySErdpnDqidmVgCTb0dh1ralgG86mXgRYnaMaa+HM0fDCbEyM6iXFTH7T25o7Mx5qjsqwtGCtoimnTxGKld5Indn7tvAzSYqeGDlMoCjnyGwOi9F+4NUNScZpKKvYvNm1amAi1Bq7558/ziSUJgQ3jgeZha0mJIUd6pYkH/AvfUd7cbdP3/lklbEVq+dRt9dPRZexcnxc8mjylRwyxDk1t36v6mHdWt0tF6kVm9WWYoVW+UAX1J6T2k8Se+tW29TKSWh7oZFAKAo7AC5IAHEnQemgIyXb0WYIhMjnQBbW6Tqx0tp0XqXsZWu8kR9rG9lmYW0doTchNJdY8jBAEGYknJrmbzuhRw41tCMN5LW5rOUt1vQjcLh8t2JZmaxYsbmuhs81XryqvMv1g5xQCgFAda3a8Ug/TWvO4nvZdT3+z/pqfRHO96/HJvOHwFXWE7mJ5Dav1c+v2RE10FeKAUAoBsof2VepnC/1SBf3qKp3v5yPV0u6X5xMneNr4mEfhR29ZA/alD5Wce1JWp2MapSgFAY74Rb5lujfiXQ+nrrN+DOmliqlPRl3wiyWEyiRbgZlHOv0XXr7qjdFPODsy4w+PjV+GSzJLB48SOynlZiCMgkLlVsBf7w2Ugnv1qNxajd5fngdiavlmYu0NoTtJJFmWMJluUuWOYXsCeHqFbwpwSUtTixmMlR+FEaypEy2Us7mw6WJ7zU2bKuPbYi+ZNJsDEsM0oiw0fS8zLe3m9ffUfaQ4Z9Dsp7MazmyQwex8HGQSJMY46W5kAPYOBHdmqOVWXT9Sxp4enD5Vf8APzmSkmPmYZQywp0JCLW7MxF/6QtQ3XXqdFn/AKMaKBVJIHOPFiSXPex1PpNYcm9TKSWhcrBkUAoBQGJJtFAbKc7dSWNu83svpNbbj45ElGlUrStSV+n3ehFbZ2lMiAjImZggA57a31udBw4WPfUtGMJO2pJtDBVcJQ7WbV72sujevly8yNeAubyPJJ084m3oFdCdtFY8hUx1WfGxWCMcvCBYWzmw821az+RnXsxuU23+amXthv7La33k+X/Mf2SoqS+LoiyxMt2lJ9SzUx5YUAoBQCgOtbteKQfprXncT3sup7/Z/wBNT6I53vX45N5w+Aq6wncxPIbV+rn1+yImugrxQCgBobJrkXMEQiIn8qsrX6dGz/Go5xbk5fnIt6G0Y23Zqwx78pKJOFlyAdl73762gt2NjkxeMdfK1kW62OEUAoDGxupiHXKg99OD6HbgFesbDB9+nYkh98Yrj/xfl9z0j+ZeZDTm887fnC9H8otXVD5UUO03eqjxEt8RGCLjK/dwpU7tkmyl8TJ3ZMC3kawJV8qk6lRkjNlvwGYnQVzTk7Jfmpcxirsk60NxQCgBNAYTbUT+TNIfyC4/qNl99bbjWuXUlo0Ktbu4t9NPXT3LbYiVuASMdt3b1CwB9JrF4rx9i1o7ErSzqSUemb+yXuWzhQ33haTzjzf6RZfdTtHwyLSjsnDU9VvP/wC2ftp7F1mVFucqqO4AftWlm2WDlCnG7skvJEBtTErLNFlYMqhtRqM2mnboAa7KMHGLbR4b+qcZCrGKpSTSve3NtHupDw5TA64kdkZPrYD9q0q/J5lzsmOrLu1WumFS32i0x9V/i9YpLOT8jpx87UOpbqQ86KAUAoBQHWt2vFIP01rzuJ72XU9/s/6an0Rzvevxybzh8BV1hO5ieQ2r9XPr9kRNdBXigFAKAUAoBQCgFAWXW8sI/Pm/pBNYl8kuhY7MV6pP4P7/ALoz72X/AGrk/wAPM9B/l5EBB9qU9csh99dnBdDze0HesXMH4yOyNviK0q935nZspamxbJ+wx63f3HL/ANtc0uHQuImVLIFBLEKBxJIA99apN5I2btqRuJ3ggQ2z526kBY+sae+pY0ZvgRSrQjqy3g9qPiFLRhUUErduc+nYLAces1icVB2eZabOwEsZDtFK0b25v9v1PZwgbVy0h/PqPQoso9VR9o+GR6ChsrDUs7bz5yz9tPYyK0LE8u4UXJAHWdBWUr6GJSjBb0nZLmTOyN2MRiRmy8lH+OQHMfMTQkdrFey9G4x1KXEbZisqKv4vTy4v28yc3ewMMRidcLNK8ySSQSNlkkbkyqnmjmwXzCx06c1jxnlh6jSt6fmp5urj3Wk3Vbf6eS4Gub4bsLg9lpysLx4iNEmU8vnW5eCPFHIvNW7vGeLXBH2bWFh4FVJbya5moXqAoBs8/XSHqjHvJP7VHW+VdS92WvgZXaP30I/Dhx7yB+1bU9G/E12m/wDjiuhStikFAeghrFzO6yhFqyYsUoDrW7XikH6a153E97Lqe/2f9NT6I5vvNLmxuItawYWI1vzVv79PRV1hVajE8jtXdeJk07kbXQVwoBQGfDh0spJU6XIJ+NiDWDqhThZNlXVB/LH/AFP/AOdDfcp+Hr/JjyOBwRPW/wD5UuaONPw/PMsmb8if/J/5Vk0tHwKGUHTIo7Rn/djQ0lYpQjLcek8RN7ASXOttQAL1ifyNIs9mzhGbcnbr5kvgsWgmclgBkQA68buT+1c7hLd8y4WJpb3zL1RC4O+UkgjMzNrodTXUzz2MkpVW0JomDiSM2ddLHgR1GsZNbrNsLiuxfgXtnbUm0jKiIEyMXtmN2YtYX0HHpB4VpOlFZrPQuKeMpyy3kim1EV8PNctJJnXIWuWtzL5dLAfa4WpTupLgjNStS3X8SfmEjC6AAdwtW55yUnLVl/Ykqxq6tzfrCeB1Btbh6qgrwlJprkfQv6e2nhKWE3as1F34vXJGdFtJHNlzX7RkHrkyj31H2M+JaS/qLZ60nfp/NkTWC2fE/wB9jcNEvUj8pJbsJAVD28+td1rhf8/ORw1/6ijJONJqPi2m/TRP1Nl2XhdnwvePE4FLWtPLJ9IxHbkVrLEe0Ei97r1zQpby+OVvBFDX2h2jznveLd/QmsRj9mqgticPipCQGOKxH1YGt2KKvJ3HUqLfpI4jpjGlHSxxyxG9rL3IzZ228IFwKPikBhmxUMjRu0IKMJWDrkN1jZkisAbC4HEVJvLmadpDmvUg/wCLUuEkiw/0PECS78nOqytI7rbMhlZiXcKy6ZiQC1+OtYc1bJkdWsowbi1c0KoimLMLFTiDqCUAXQ6808OvWtZq+6XeBqQhRd5JPr1MrGWfFFuKZEUEdmptWIZQszXHOFVrdksvEzMTZyDdQAAoAsAAOHee00czhdJPVlYcOn4l9YqJzlyJI0YLivUy1iT8SesVrvS5EvZw5r1IzacJBGSzdzL/AL1NCXMhnRV8mvVGKt7aix6q3uctSCjxOt7teKQfprXnsT3sup7vZ/01Pojl20/vpf1H/wBRq/pfIuiPD4rvp9X+pjVuQCgFAKAUAoBQCgFAKAUAoBQCgFAKAUAoBQCgFAKAUAoBQCgFAKAUAoC4wGUdeta8TdpbqOrbteKQfprXn8T3sup7zZ/01PojmG2PGJv1ZP8AUavqPdx6I8Ri+/n/APp/qYlSHOKAUAoBQCgFAKAUAoBQCgFAKAUAoBQCgFAKAUAoBQCgFAKAUAoBQCgOjbhxKcJqoPPbiAeqqTHyaq5cj2WxIxeFV1xZsgFtBoK4y4St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11" name="AutoShape 23" descr="Résultat de recherche d'images pour &quot;‫طفل لايرتب غرفته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312" name="Picture 24" descr="C:\Users\c2p2\Desktop\téléchar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3429000"/>
            <a:ext cx="3286148" cy="2633670"/>
          </a:xfrm>
          <a:prstGeom prst="rect">
            <a:avLst/>
          </a:prstGeom>
          <a:noFill/>
        </p:spPr>
      </p:pic>
      <p:pic>
        <p:nvPicPr>
          <p:cNvPr id="37892" name="Picture 4" descr="http://arabianlive.com/kids/wp-content/uploads/2011/04/1140-300x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429000"/>
            <a:ext cx="3643339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abic.sport360.com/sites/default/files/inline/c1a871e0-37f3-11e4-a5d2-15412fcfbfb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4429156" cy="25466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5720" y="500043"/>
            <a:ext cx="8215371" cy="28623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ar-MA" sz="6000" b="1" dirty="0" smtClean="0">
                <a:solidFill>
                  <a:srgbClr val="FFC000"/>
                </a:solidFill>
              </a:rPr>
              <a:t>إن نصيحتك تعلمه الاعتماد على الأخر لحل مشكلاته أو تحمل المسؤولية</a:t>
            </a:r>
            <a:endParaRPr lang="fr-FR" sz="6000" b="1" dirty="0" smtClean="0">
              <a:solidFill>
                <a:srgbClr val="FFC000"/>
              </a:solidFill>
            </a:endParaRPr>
          </a:p>
        </p:txBody>
      </p:sp>
      <p:sp>
        <p:nvSpPr>
          <p:cNvPr id="1026" name="AutoShape 2" descr="data:image/jpeg;base64,/9j/4AAQSkZJRgABAQAAAQABAAD/2wCEAAkGBxQTEhUUExQWFRMXGBUbGRUXFRcfIBgaGBocGBYdGxcYHCggGhwlHBgYITEhJSkrLi8uFx8zODMsNygtLisBCgoKDg0OGxAQGywkICQvLCwwLCwsLCwsLC8sLCwsLCw0LCwsLCwsLCwsLCwsLCwsLCwsLCwsLCwsLCwsLCwsLP/AABEIANMA7wMBIgACEQEDEQH/xAAcAAEAAgIDAQAAAAAAAAAAAAAABgcEBQIDCAH/xABEEAACAQIEAwUGAwQGCgMAAAABAgADEQQSITEFBkETIlFhcQcygZGhsRTB8CNCUvEzcoKS0eEVJDRDU2JzorLCJWOj/8QAGQEBAAMBAQAAAAAAAAAAAAAAAAIDBAEF/8QAKREAAgICAgIBAwMFAAAAAAAAAAECEQMhEjEEQRMiUYEyM2EjcZGh0f/aAAwDAQACEQMRAD8AvGIiAIiIAiIgCIiAIiIAiIgCIiAInXWrKguzBR4kgfeYp4xQ/wCKh9Df7Tlo7TM6JjYbH0qhslRGI3AYEj1G4mTOnBERAEREAREQBERAEREAREQBERAEREAREQBERAEREAREQBItzRzUKJNKlrVtqeif4mb/AIpi+ypO/wDCNPXpKKxnEWdnLE3Ykseupv8Ar+UrySa0izHG9sycfzA7Pd2zsepN7eX60mRg8aSLlvXUj6bTUUOHFqgBGl9pPOCcPVNcov4/rpKVtmmtEUx6uCKlNmRxqCuYH1uDYSy+QuZTi6RWp/TU7Bz/ABA7N66a+frMavRU7ia/C1FwtXtE0uQG/wCYX1Esi+LK5xtFhRPgN59lxmEREAREQBERAEREAREQBERAEREARExuJYwUaVSq3uorMf7IvAOjifG8Ph7dvWp0ydgzAE+g3M7eG8SpV0z0ai1Eva6m+vh5TzzRVsbiHq12Pfa59TsBfYAaAeUtHkvDJhGRaZOWrZXB/iscjeV7EfESv5VdFvxOrLAiIlhUIiIBqObB/qtQ+AB+tvzlD4d89TTcva/h10+c9Acep5sNWA/gb6C/5SnqWCYVWLEnIQLndriwPpoflKsnZoxK4mwpYYIoNjby3nfhOL57hUqLlIFyGHyvuPOZ2CNxMvEUVCFtrAyCovOQ4gBTDMQL+M1nF2D07hgcxUC3Q5hOdFEqJlYqe8VysN7DUZWGsyOG8EU1KaKuUF0JA2sgJ22GgnezktIsOktlA8AJziJeYRERAERI7xHnfA0XNN66lxuFu1vUqCAfKASKJ0YLFpVQVKbB0bZh+t/Kd8AREQBERAEREATB4lxihh7dtWp077BmAJ9BuZl1mIUkDMQCQtwLnoLnQSla2HWo9aviVL1Q12ZtQLnRUvplX3R6SE58ScIci5cHjadVc1J1dfFWB+20jXtRqEcPcC4DMgNvC+b7qB8ZC+WMb+H4pSpUA2SsO+pOlipa9vIg/Iybe1A//HVjoPd1JtuwHX1jlcbO8eMqKd4IgNItqDlYjXewG/lrJvgmHZ03A77CkubXdai5NTpsSdPCQHgLDIis4WzgK1wfe87+Vrek21PiNSpjEwx7tKhUBygWzN1Zj5DbyJ8Zkb7NadIv4RMPhWNWogysCyhQw6glQdfnMybU7VmFqnQiInTh8Zbix2Mqvj2ajiDhimWn76PfddgNul9fSWrItz4cMaNqj01rgHsgXUMSdwq3u1wNvK/SRmrRZjm4simAq/SZeKapcZGW1tip39byPYZ3Uzd4PEh9zYylPZrTMymrra6hv6uhHzMknLlPvO1tgB8/5TS4Uq1RaQdO0a9lLC5A1JA3Nh4SY4HCimoUfE+JlkVbspyz1RkRESwzCIiAYfGKuTD1m17tOodN9FJ0t1nnh+VW7MsX7wRGbumwzeDdZefGeb8JQq/h2qq2IINqC3LE5S4DWBC3UX71txIAcaXOcB0DrmyrqE0Byi4F7ai32lOVtUX4Undm99j1OqlLEU6lxkdLC990vcEdCCsnWOxtOihqVXCILak21JsB5kkgAdSZg8vYvDvTtQdGNlZgCMwLKCC6jVSQV36WkG9vXEDSw2FIJsMUjkDqKas1parSKnTkYPHuM8SqA1aeI7HqtFFXur4EkHM1t/pJR7MebmxtBlrlPxFNipy6Z1sCHA8dbG3ltcSJY7HUkUMQozd8AEhrnxGnS15p+AYlqPGMLhtUy1ndgCLMa9FCR3R0UWsSfhaVYZSldmnPjikuJfUREuMgiIgHxhpKy4nhjRdkdgLMN+ovfQA6nzmX7QubsThKpFPIlBaYYtYMzuT7tjooAt01zDXS00uKrsmG7TEOS6rmqVGJPebV7eVzYAbCwGwEozNGjBaswODcyUn41RUAh1LUy7WAIKnRTe+5622mJ7fOYC+Ip4NG7lJQ7gbdo/u38wlj/bkK5eBq404hV/ZU6iO7N0Um21jckAm1tLSyOauTsNiMc7FnYutHvq/hSRQdu8SADc33klKONbI8ZZHoqbhRzMEJsCw09djJBXq1alVcpLVbindd3t7unXTT4DwkgxXswQEGlW1X/iKdf7SG3/bNPj+Q8YuyGoAT/Rur287HK30M48cZStM6pOKosL2Z8VYYpqNS4dk91hY2QHceRB/vGWnKA5DwuKHE8M9TOtQEI5qCoGZVVlt3kGb9mAL3Pu3v0F/y1Q4qiqbt2Inwm00mI5vwSOKb4hFY31N8um96lso+cWjiTfRp/avx2rhMGrUWyPUqrTzgC6gqzG19ictr+cojhWCqPWaubkrclySSzEeJ1OnXzk89rPPmHxdH8Lh7uBUVjVIsO7tk69TqRt43ldcO45VpAoGsD4gH7jeWU3Gkci0nbLew1IOgPlMXGkUkNrX6SDcM55rU+66q4B3IsbeRXT6TfniSYihUqo2qC7Id1vt6jQ6jwlMsbXZpjkUuiI8UrP8AiQyuVZMpDg6hib3B6HQS5+C+1bAmmi16rrVCKHZqTWZwAGIyAgAm56SjFOY3brc/EzHKzQ8dRRlcrZ6ZwPPWAqtlTEpc7Zgy39C4AkiVgdRqPGeSKT2kt5P52r4F9P2lFrZqRP1U/ut9D16W78Vq0cs9FzrxFTKrNvYE29BeYHL/AB2jjKIrUGzKdCDujdVYdD/PafOZ6mXC1iCQchsQSDrpoRqDrv0lL12SWzzrg67VeNPUrV1pOr1GapUFgSq9na1xqV29OksbCcTVFZWxNOupv+17MoEvfQ5b5ielrbSvuWq1J+KYiqz1AuX3ij1DmbKGvkF9bGxk5p43D6jtapI8MJX2/uztRktnLlF6IXxnjX4Xi+GxFKotTL2QYUwwulyjKbnUlPsJMfby61v9HU1NxUZzp1D9mAQD5FpB+YsL2vFcP2dRkDrTy1KlMqVYMV91xsCQbkeMmXOfCFo1+G4epUNapRpViXOhsrKaV1udBdh52htLbLMUJTkox7ZzeuaVCo9UX7NKpBJvooOQXOtwlvjIjyHg27VccGy1aVQkKApDCxD6EaXDHb7zfcy8Q7PDO5UOLhSh2YVLhhcbd3NOjljhVOmuYXIbZyTsdbEDQ2/xieXFacenr8l2Lx88foy9p2/etF38L4iKoPRhuPzHlM6Qz2c8RGIRqoUqHSmwVtwDfw+Emc4VZIqMqQgxNfx/E9nh6jDfKQPVtB95xulZBK3RTHtJ47mxdMg6JXoPbxVCX/8AVZhe0jiOKxjdlh6VU4VSDmRO7VYdcwPeUdB4i+ulopzFjTWxgKkq2dVBG6m4UW8xvNrW4q4BVdESyqn7TQdB71yfvIwviiU+3Rl8iYCpSp4hK1JqefLYstr2uLfX6yS8Px3Zine7WVAT4CwF/QD7SvcdxFgpOVPm+/8Aek45QqNjE7OmAj06Ks2fugqAASu+l/HxEz58bbtF+DJSaZIqfGqbbN+vScm4ksgNDmTDOdKiL/XBX6kWm6pYHtlBWotrghksdvMHw0+MrqS7O/R6ZMuAcRdsTTFxkDW1fqQdAt9d/TSWFKIocQGGx9CmpGmV3PUWYN8BlU6f80unjfFqWFoPXrG1NBc+JJ0UAdSSQB6zViTopytXohHOfOFH8YMDUc06SAPXfXbLnVAF1uwKgDxYeEqrnbm2rjKhF8uHUkUqQFgi7LcdWtbX4aTG5u5hONxVSuUFMORZRbZQFUsf3msBr8Jp73GvWa44EtvsqlkbSXpGOdZ9Vbi2k+AdOo/QnJZyLp7Is5IpHT6/5TNwFYrmA/3ishtqe9a1h1NwLTGCwHI1G41B8xqJc42qIp07MirSKkqwIKkggixBGliDOir4+G/5frzmTjcUajlmsGO9gBc+g0Gltp1UrG4Oxk2rVHDEzzJqtYekw2GpHhO+rrYeJv8AKU432SZIuU+Zq2Ar9pSN1Ng9MnSoPA+B10PT0uDeuK4rSx3DalWg11NMm3VWXvFWHRhaebHOgM3/AChzO+DqltWo1FK1aYPvKRa4/wCYXuD6jrGXHyWjsJUzs5YdaWMxitTqtc0yDSNPTc69owve/TwksPEaWjijiyB73+zaf980dTFUsO4xNldKypTJbOFLAFgQaYJzWve48PGc35zw6a5KQ874hgR5jIL/ADmfFbguyeZJTfR14hO34kmRGQLRXKHZSczVQL90kAWta0mPtACpijTDd8havoHLLYnwup+nx03I7LXxwfuBs1ECmiFQlNSaguGZjmbUkE6ALoNpLfaDy0xqnHK9z2aU2pnSyhiQVNtTdtjb1lM4vJdfg1ePNYZRcnS9kD45WoKiLXOa9RGCC9mYBgqtpc+9ew8J0cJ4x2+KNGquRDTYoL2uL5CLbAjoJruN8KqVHpkBmKVAxBAAUAp1vr+8flMjEUUDrXIY9hVJcIbE0dDWGmtwjFh/VMtw+K1DlNO0Qz+ennVNNPui4eQsGqK+RcqqtNV00sL3AP8Adv8ACS2YnDMJTp01Wl7lrg3JvfW9zveZc6VZJcpWJp+a6WbDN5FT9bfnNxNRzRjBTo23NQhQPU6/T7iRmri0cg6kmeX8WluIlT+7Uzf3AX/9Z3MD8eun6sRJzxLlXD1MQcUHNmWwVCO8SCMwJve69P5TBr4HBYf9o7ZtrdowtffawzH1vKVlVJey54nbfo1XB+Ch17Ssv7P91D++ehIOyj6+m+/q0a+DwmJxwWwqUmw630J7YgFlFtQoUn4etuvlTilPG8Qo4fMFptnJN1zMUUsFA1Avb5A7SwfbHhGbBUwg7i1kuB4FWUaaaa2+M7GMr5SOSlGuMTzTOeGZka6MyHxVip+Ylg0uB4ZsmaiLlkvY5b+Omm8+43lnCjDiqEYAEZrPr3iFFr3FrnY+OnnP5EV/GyLcMxzdtndizsGBZjckshRSSeg0+Alge1bnJcWuHoUmJRVD1dxeoRYL55e9fzbymir8IwtAq9NmqHKCA5FlJF9go1AI8uvpF3e7FvMmW4GpSdejuXE4QTfs4sdbTms6hvODvle3Q7TZdGc5ObG/w/whZ14h9DacKVXaUZOySM2m0VvdNt5wWZFMS2DtEWdZfXSc6C31M7eyvOVwsnRwxcZTs1x1H+X5T6ym7eS2Hy/XynZiNQL+f5T0bwXlTDPw/D0K1BGApITcah2UFyGGoJYnUGUuSjJkkrPNaN3BCtpJl7UOT/8AR9VDRRmw1Qd12N8r3OZCQPCxF9xfwMg9aoRYAgHqb/aTUk0co2tTijvhlwrMDTWr2ig7q2UqbHoCDqPETC4lQtTv+rzop+G87+IMezYG+wP5zvoiye+xLE9niqSEKA61FAUWuQubMSdzZbfGWb7ScZlp0aQ3d2J9EU/mRKg9kdXNxDCjwZz/APm8vrjPL1HEsGqZgwUqrK2wJudDp9JVHjCafoZOU4NLsqKvWOdLbNmv8Fb8wJi8AxXZ1Wc7U66sb9V2cHyK5hJHxfhaUsbSwtPMQSihm1sagJJNvNrxyJwVXxldKo9xiwAtY5HsQwI1BvNE/KxdXdmeHh5duqr/AKW0DPs+AW0E+zAbjXcw8UXC4arXbampPqegA6m8qfjnNuMGGetUqd7KxCIAAoIvlvbWwHvHrtaSn2xYjNQo4UEhq9Ubfw0h2h+Fwo+MrPnXEn8NlVWAswfMBYdwgAG5zHrcdAdpCT3RJdET4TzZVo0uxKipTX3QSQV1vYNrpfymq4zxF8RVNR7C+yjZR/j1JmAbgG4InYNpJQSdhzbVMzuBcSbDV6VdPepVFf1ym5HxFx8Z614/h0xGDqi2ZWpll9QMyEfECeSODcNqYh1p0kd2Y7IhYgEgFsq9BfyHnPXnAOHHD4WjQZ+0NKmlMva2bIoW9rm23iZJkUUjQOXINRZxpqdgegt9p94jjcuEyZjdtSbHRRpopuCxOg+J6WmVx3D9jWdDYZWq6EDoMy2JG1iJHsRigKlNAy3JTQEbDYW+LH4zNLRsxRUns0WJZ0VlcWJANv4c+gB87KT8pruk2/MpHbEDyLeoAAHy+5mpXeehgX0J/fZl8h/1HG9LS/BymFxDXKBvrMmq/hNfiHOh6jeTyPRSjnlYjUzu4ZgalWqtKmAXbYE2285j08T0MkXIt/xWcDQKdfMkf4SibXGyyCuVE64NyTRoLmxJFRgNQQco8gguXP6tNJzXw6lTZXoUKlKkw1zoVGbpZTqunQ229ZZfC6+dB1PUzR+0Nb4RruFsyEIB7xvbU7jQk9NpVim1NGnJBcHRVdSrOsGcZ3UF11noGE3/AChwQYrFYeg3us5L/wBRRmYfEC3xnpYCedeQMYtLH4eo+i5wtz41AUHwuwnouZs36iceiF+17EU04ZVLpnJamEUkgZ8wKk2OoFiSOtrdZ5rF+tpbft44+zVUwaN+zRVeootq7E5QT5LY/wBuVKonca0cZ20ELMAu/hvJNiOV6iU6VWqVNOtnVV1zHJbMdtrnTXpNdwvCE63yjxvbfTeb7H9rSODDu7DsxURmYnQVGzqnTov118IZ8jX0xL8WJSSbLZ5J9nuEwi0qwpH8SFBLM7nKzDWyk2FgbbSbTF4bjUrUkqIwZWAII+ot0IOlukxOKcNeqffGSw7pzaHW57pFybjfa2krtkEle9EcwOWtxiodxSQsP6wC0/zadvJeHBxWMqjVe0ZQfVix+w+c5cSwTYNA6vUquQyCyH9612Yqb6AadZm8o8MemXqM1+0Cfu2Jy31tYEi7GxOpEqUN/wCzRKX0tr+F/gkkREtMxDvaFgKeVKxUGtfs1qHXICGJCjpc7+NgJT/NYc0FFQqTasxKggHoNCT0PjPQ3FOHJXpmnUGlwQRuCNQR5yFcW9nNN0cvVdsqPlVVA1sSL736aCRa2SvRTYwidkmZQxC31F7aTeYjk2j+Fw9Q08r1KZa+uveYA2vba3wImL+CZitNQczEKB5k2Es72g4daNLC0191EKD0UIB9pof2KV9zXexzhlKlVrZUUOEAzAC9i3eF/C4WWrKm9ntd1xqBdUdXD6bALmU+XeCj4y2ZXPsnHop/2hYZlxlViBlYZgdf3qap46aqZVXFv9s9SB80lw89VC2LqDwygf3R+cr3mngj02OLIHZBhTvcf0mQ2sOugJ+HnKcUryUX5IVBMjOLqXYk7k3Mx6lS3lPtW/z/AFqZ1U8P1+s9Eyi951thRe9zO+nuTPqqTONX2DP5XwdNsTTR1DKc1wdb2Ukb+ksWpw8CxRQB4ASuuD1ezrU6ljZWBNvDY/S8kmM9oxJyYahqdM9Tp55B+ZmXyMbclRqwZIxi7LA4JTbToOshnO/NgqdrhcOiilmAaqDfPazHKBoBm663t0ka4jxbHNRviMQyiqRlorZSyWOZmCAdy9gL7+msj9Ojba49DO4se7ZHJmvSM0LMqhTmHRpMepm0VbACbEZj5rpY2N73HS21p6J5T5so4ymxDKKlIIaqhrhM6Bwb+FrjyKsOk84Y6rlWw3P26ybcn4IUcNXAcPUxqU1ITMOypAMSC2l3bNYgaADeUeQ0lbLMcXJ0iJc88XGMx1euo7rNZfNUART8QoPxmuwdAsQLEnpYdemkmHEvZ7UAzYcl/wD6zv8A2SN/Sbr2Q8sM+KNaqjBaGtmBH7Q+6LH+EXbyOWITi42hOEoumSXlz2ZquFQ1SBiSSxLJnVAwACFLi5A63GpMlGO5PoVsLTwzgWpEFGCgZWF9gb2U3Pd8DJFEzvbtklJrRruB8KGGp5Ab3N75QPLYek2MRBxuxERAEREARE41HsCTsAT8oBTeIo3xdK3vNXT/AMxLS5kwlOphqvaKGCo5F+hANiD0kE5Rodtj1J1FNXf4+6Pq1/hLD4yP9Xrf9Op/4mU4742X5a5JFd+zyllxdgSe6+/hp/lLPY2kC9nOGvVq1OigL8WN/sv1m+534n2OGYBgtRwQt+o0z/8AafqJ2DfG2cyK50ivON4vtcQ1QbM5t6A2H0E2ftQo0V4RRzaE1qTKR/GVdmLeWTP9JHeG9+gKoOnaMPgLWI8QSG+V+smPM+AarW4UjZjhnFam+oy56mGZaZy75spqWP8AjrzA2p2SzVxRRNXCktYA67npbyM5VcIbZVEyuLYBqNSpSY6ozqSDoSpINvlNLUosOp+ZnpfJ/Bjoz6eECjvb+E6q9ZF/eF/AG5mhrrqbzhh1u3pIfP6o7xNtVx/RbjzNpjioQ1wTm8R4zgRqJ9pL/KR3N7O9GWa71GL1GZ3J1ZjcnwmXQSYlATOpJfQS+KIM7xVA0E5B9LnQTg5VN95h4jEFthpJMHDEVczS6OV+GgUKOm9OmfmoMpnDUNbmekORsCWw9Cow07OnYePdFpk8lNpGjBJRtm24NwzJZ2GvQeHnNxESlKjkpOTtiIidIiIiAIiIAiIgGPjMYlJSzsFA/noOpkF5j51Lg06AARhZnbex0NrGw09d+kknHeV6eJbMzMp0va+ttBsRrNbR9nmGG71D5XFvkwP3kXbLIOK2zU+y1h22IB97LTt6Xa/3WSTnbjAo0CmpeqCosNgdGJttoTMrg3LtDCFmpKcxFiTa9hrbQCQ/itOriaxbKxLEAJ/CBsL7eZN/GRqo0StSnZI/Z/Ry4W9rFnY+uw/KdfP3KQ4hSRRUam9MsVZWK+8LEXAOhHkZuOA8PNCiqE3O58AT0HlNjJxVKiubuTZQT8CxPDC61zmospyEsLs491QSbG4v1B8QJYfD6H47BpTNRqdXDvTq06iEjVM2W/ipGZSPA9JueeeWkx+GNJrhgc6EWuHAIBF+upHx85AOWMPjMMf2jooRSpIF869AUOUpsNzoehkap2dtuNFYUsca1XEhtb1HqqfAs5LD01nLs5qOFPkxAH8QZT8RcfUCb1lmyHRTI0PGMAb5l2O48P8AKa/DLqF+Zkhxj6H0muwaBaVSoRq/cX03J/XhIuCsWYp1nYo853YPhz1Bdel9jbYEn7GfKuEqodVv6j8xJwTSs43s76C2mUr2Gn0mFQqA6EZT8wZm2tLkcOqrf+c4rc7mc2nJKTEgBST5CDhs+X+H/iMRRoj/AHjqpPgCe8fgLn4T1DRphVCqLKAAB4AaCU17J+Ua/wCIp4uogWkme1zqzFSosB0Gbc+EuiZc73RZHoRESkkIiIAiIgCIiAIiIAiIgCcFpAagAHyAnOIAiIgCY2KwFKp/SU0b+soP3EyYgHkzmjgj4bF1EYFSlTQkGxAN1N/MWndxbEimLAgnwnqWvgabkM9NGYaAsikgeRInl3njDZcdiUta1etYAaAFyRboNJbGZFo0TVzV0+g+k33EOFqaapYh1VApGxANnufjsfHzmo4Xh7Vqd/4l+8mGKc6DoNbedrfmPlNOCCmnZVklxejW4Kh2SKiZTUIPeINtCvgepNr6zhiDVJ1zJoBdbkEG+bUdNAdbTJoMCbjU2UfVrzMalroes1cPXoo5eyP/AOjnc5V1sdWNMgW822+G5mfguHkm1Snp0IYj6bGbzDobaafr+U5lCDqSfWdjjV2cc2YFDhS3yMoubajQ+U6eF4QI9c0hnTtVWnfYkD9ob/wAheupUazbJRzVQjbZCd7XubHvdN/rNZVxBzdmgARVPdG191GnQeE5KCbX8BSdF78l43tcJT0UZO53djlA1t0vN7Ku9l3FTQZcLU1NYu4PhUAW4Pqv1WWjPMzw4zaNmOVxEREqJiIiAIiIAiIgCIiAIiIAiIgCIiAIiIAmHU4VQZi7UaRdtGY01JI8za5mZEAivE/Z5w+tr+HWm17hqPcIPjZe6fiDKh41TAd0/hZl/ukg/YT0LVqBQWJsACSfADUygOZ8Qr4io6r3GdiB6nSbvDvZnz+jRUaarUa3Urr0JABuB8fpNrhiLbX8prcLboCBmf4DMfym6wdAEajUn7zajOzvw6nSy2+P5Q6knp8J3UaQ/eBsJxFZb2UX8h+tZJHDF7Ng9NhrrYi243t66fO07OH8MCXLb3vqNz6eEyDiSrgXs2hIvb0JPTY6eY+P3FYttqaFj4/5znux6OxXWi61Ne1B7gB6k3v5S7aNQMoYEEEAgjYg6giULg6BDGrWuW/dUXNjLW9n2PNTChW99C1x4AklfhbT4TJ5kLipfYvwPdEniInnGoREQBERAEREAREQBERAEREAREQBERAEREA1vMh/1Wv/ANNvtKA4zVKvoev5xE9Lwv23/cy5/wBSOjhTnKJtqBtt/F+c+RNRSdOKrMzWJNtdP5TeGkETuC2nSInThq6Au7k9WYfCxP3A+UykQWGm66z7EgvZ1nzFm1rabbSY+zus3bEXNirX+B0+0+xIZv22Sx/qRYsRE8g3CIiAIiIAiIgCIi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9634" name="Picture 2" descr="http://ts3.mm.bing.net/th?id=HN.608039418256228662&amp;pid=15.1&amp;H=140&amp;W=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14753"/>
            <a:ext cx="3786214" cy="257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637221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MA" sz="6000" b="1" u="sng" dirty="0">
                <a:solidFill>
                  <a:srgbClr val="FF0000"/>
                </a:solidFill>
              </a:rPr>
              <a:t>تعريف الضرب</a:t>
            </a:r>
            <a:endParaRPr lang="fr-FR" sz="6000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1" y="1643050"/>
            <a:ext cx="8229600" cy="2643206"/>
          </a:xfrm>
        </p:spPr>
        <p:txBody>
          <a:bodyPr>
            <a:normAutofit fontScale="92500" lnSpcReduction="10000"/>
          </a:bodyPr>
          <a:lstStyle/>
          <a:p>
            <a:pPr marL="0" indent="0" algn="just" rtl="1">
              <a:buNone/>
            </a:pPr>
            <a:r>
              <a:rPr lang="ar-MA" sz="4800" dirty="0"/>
              <a:t>الضرب هو أسلوب انهزامي من الكبار وسياسة غير صحيحة في التربية لأنها وسيلة المتسرع ومن لا يقدر على التحكم في انفعالاته وضبط غضبه.</a:t>
            </a:r>
            <a:endParaRPr lang="fr-FR" sz="4800" dirty="0"/>
          </a:p>
        </p:txBody>
      </p:sp>
      <p:pic>
        <p:nvPicPr>
          <p:cNvPr id="4098" name="Picture 2" descr="http://images.lpcdn.ca/641x427/201202/06/467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1"/>
            <a:ext cx="3747531" cy="2500306"/>
          </a:xfrm>
          <a:prstGeom prst="rect">
            <a:avLst/>
          </a:prstGeom>
          <a:noFill/>
        </p:spPr>
      </p:pic>
      <p:pic>
        <p:nvPicPr>
          <p:cNvPr id="26626" name="Picture 2" descr="Résultat de recherche d'images pour &quot;‫صور للضرب الاطفال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29" y="4357694"/>
            <a:ext cx="2857520" cy="2143125"/>
          </a:xfrm>
          <a:prstGeom prst="rect">
            <a:avLst/>
          </a:prstGeom>
          <a:noFill/>
        </p:spPr>
      </p:pic>
      <p:pic>
        <p:nvPicPr>
          <p:cNvPr id="27652" name="Picture 4" descr="Résultat de recherche d'images pour &quot;‫عدم تحمل المسؤولية من طرف الطفل‬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143381"/>
            <a:ext cx="2743200" cy="2381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286808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 rtl="1"/>
            <a:r>
              <a:rPr lang="ar-MA" sz="6000" b="1" dirty="0" smtClean="0">
                <a:solidFill>
                  <a:srgbClr val="FFC000"/>
                </a:solidFill>
              </a:rPr>
              <a:t>إن نصيحتك توحي إليه بفقدانك الثقة في قدراته</a:t>
            </a:r>
            <a:endParaRPr lang="fr-FR" sz="6000" b="1" dirty="0" smtClean="0">
              <a:solidFill>
                <a:srgbClr val="FFC000"/>
              </a:solidFill>
            </a:endParaRPr>
          </a:p>
        </p:txBody>
      </p:sp>
      <p:sp>
        <p:nvSpPr>
          <p:cNvPr id="57346" name="AutoShape 2" descr="data:image/jpeg;base64,/9j/4AAQSkZJRgABAQAAAQABAAD/2wCEAAkGBxQTEhUUExQWFRMXGBUbGRUXFRcfIBgaGBocGBYdGxcYHCggGhwlHBgYITEhJSkrLi8uFx8zODMsNygtLisBCgoKDg0OGxAQGywkICQvLCwwLCwsLCwsLC8sLCwsLCw0LCwsLCwsLCwsLCwsLCwsLCwsLCwsLCwsLCwsLCwsLP/AABEIANMA7wMBIgACEQEDEQH/xAAcAAEAAgIDAQAAAAAAAAAAAAAABgcEBQIDCAH/xABEEAACAQIEAwUGAwQGCgMAAAABAgADEQQSITEFBkETIlFhcQcygZGhsRTB8CNCUvEzcoKS0eEVJDRDU2JzorLCJWOj/8QAGQEBAAMBAQAAAAAAAAAAAAAAAAIDBAEF/8QAKREAAgICAgIBAwMFAAAAAAAAAAECEQMhEjEEQRMiUYEyM2EjcZGh0f/aAAwDAQACEQMRAD8AvGIiAIiIAiIgCIiAIiIAiIgCIiAInXWrKguzBR4kgfeYp4xQ/wCKh9Df7Tlo7TM6JjYbH0qhslRGI3AYEj1G4mTOnBERAEREAREQBERAEREAREQBERAEREAREQBERAEREAREQBItzRzUKJNKlrVtqeif4mb/AIpi+ypO/wDCNPXpKKxnEWdnLE3Ykseupv8Ar+UrySa0izHG9sycfzA7Pd2zsepN7eX60mRg8aSLlvXUj6bTUUOHFqgBGl9pPOCcPVNcov4/rpKVtmmtEUx6uCKlNmRxqCuYH1uDYSy+QuZTi6RWp/TU7Bz/ABA7N66a+frMavRU7ia/C1FwtXtE0uQG/wCYX1Esi+LK5xtFhRPgN59lxmEREAREQBERAEREAREQBERAEREARExuJYwUaVSq3uorMf7IvAOjifG8Ph7dvWp0ydgzAE+g3M7eG8SpV0z0ai1Eva6m+vh5TzzRVsbiHq12Pfa59TsBfYAaAeUtHkvDJhGRaZOWrZXB/iscjeV7EfESv5VdFvxOrLAiIlhUIiIBqObB/qtQ+AB+tvzlD4d89TTcva/h10+c9Acep5sNWA/gb6C/5SnqWCYVWLEnIQLndriwPpoflKsnZoxK4mwpYYIoNjby3nfhOL57hUqLlIFyGHyvuPOZ2CNxMvEUVCFtrAyCovOQ4gBTDMQL+M1nF2D07hgcxUC3Q5hOdFEqJlYqe8VysN7DUZWGsyOG8EU1KaKuUF0JA2sgJ22GgnezktIsOktlA8AJziJeYRERAERI7xHnfA0XNN66lxuFu1vUqCAfKASKJ0YLFpVQVKbB0bZh+t/Kd8AREQBERAEREATB4lxihh7dtWp077BmAJ9BuZl1mIUkDMQCQtwLnoLnQSla2HWo9aviVL1Q12ZtQLnRUvplX3R6SE58ScIci5cHjadVc1J1dfFWB+20jXtRqEcPcC4DMgNvC+b7qB8ZC+WMb+H4pSpUA2SsO+pOlipa9vIg/Iybe1A//HVjoPd1JtuwHX1jlcbO8eMqKd4IgNItqDlYjXewG/lrJvgmHZ03A77CkubXdai5NTpsSdPCQHgLDIis4WzgK1wfe87+Vrek21PiNSpjEwx7tKhUBygWzN1Zj5DbyJ8Zkb7NadIv4RMPhWNWogysCyhQw6glQdfnMybU7VmFqnQiInTh8Zbix2Mqvj2ajiDhimWn76PfddgNul9fSWrItz4cMaNqj01rgHsgXUMSdwq3u1wNvK/SRmrRZjm4simAq/SZeKapcZGW1tip39byPYZ3Uzd4PEh9zYylPZrTMymrra6hv6uhHzMknLlPvO1tgB8/5TS4Uq1RaQdO0a9lLC5A1JA3Nh4SY4HCimoUfE+JlkVbspyz1RkRESwzCIiAYfGKuTD1m17tOodN9FJ0t1nnh+VW7MsX7wRGbumwzeDdZefGeb8JQq/h2qq2IINqC3LE5S4DWBC3UX71txIAcaXOcB0DrmyrqE0Byi4F7ai32lOVtUX4Undm99j1OqlLEU6lxkdLC990vcEdCCsnWOxtOihqVXCILak21JsB5kkgAdSZg8vYvDvTtQdGNlZgCMwLKCC6jVSQV36WkG9vXEDSw2FIJsMUjkDqKas1parSKnTkYPHuM8SqA1aeI7HqtFFXur4EkHM1t/pJR7MebmxtBlrlPxFNipy6Z1sCHA8dbG3ltcSJY7HUkUMQozd8AEhrnxGnS15p+AYlqPGMLhtUy1ndgCLMa9FCR3R0UWsSfhaVYZSldmnPjikuJfUREuMgiIgHxhpKy4nhjRdkdgLMN+ovfQA6nzmX7QubsThKpFPIlBaYYtYMzuT7tjooAt01zDXS00uKrsmG7TEOS6rmqVGJPebV7eVzYAbCwGwEozNGjBaswODcyUn41RUAh1LUy7WAIKnRTe+5622mJ7fOYC+Ip4NG7lJQ7gbdo/u38wlj/bkK5eBq404hV/ZU6iO7N0Um21jckAm1tLSyOauTsNiMc7FnYutHvq/hSRQdu8SADc33klKONbI8ZZHoqbhRzMEJsCw09djJBXq1alVcpLVbindd3t7unXTT4DwkgxXswQEGlW1X/iKdf7SG3/bNPj+Q8YuyGoAT/Rur287HK30M48cZStM6pOKosL2Z8VYYpqNS4dk91hY2QHceRB/vGWnKA5DwuKHE8M9TOtQEI5qCoGZVVlt3kGb9mAL3Pu3v0F/y1Q4qiqbt2Inwm00mI5vwSOKb4hFY31N8um96lso+cWjiTfRp/avx2rhMGrUWyPUqrTzgC6gqzG19ictr+cojhWCqPWaubkrclySSzEeJ1OnXzk89rPPmHxdH8Lh7uBUVjVIsO7tk69TqRt43ldcO45VpAoGsD4gH7jeWU3Gkci0nbLew1IOgPlMXGkUkNrX6SDcM55rU+66q4B3IsbeRXT6TfniSYihUqo2qC7Id1vt6jQ6jwlMsbXZpjkUuiI8UrP8AiQyuVZMpDg6hib3B6HQS5+C+1bAmmi16rrVCKHZqTWZwAGIyAgAm56SjFOY3brc/EzHKzQ8dRRlcrZ6ZwPPWAqtlTEpc7Zgy39C4AkiVgdRqPGeSKT2kt5P52r4F9P2lFrZqRP1U/ut9D16W78Vq0cs9FzrxFTKrNvYE29BeYHL/AB2jjKIrUGzKdCDujdVYdD/PafOZ6mXC1iCQchsQSDrpoRqDrv0lL12SWzzrg67VeNPUrV1pOr1GapUFgSq9na1xqV29OksbCcTVFZWxNOupv+17MoEvfQ5b5ielrbSvuWq1J+KYiqz1AuX3ij1DmbKGvkF9bGxk5p43D6jtapI8MJX2/uztRktnLlF6IXxnjX4Xi+GxFKotTL2QYUwwulyjKbnUlPsJMfby61v9HU1NxUZzp1D9mAQD5FpB+YsL2vFcP2dRkDrTy1KlMqVYMV91xsCQbkeMmXOfCFo1+G4epUNapRpViXOhsrKaV1udBdh52htLbLMUJTkox7ZzeuaVCo9UX7NKpBJvooOQXOtwlvjIjyHg27VccGy1aVQkKApDCxD6EaXDHb7zfcy8Q7PDO5UOLhSh2YVLhhcbd3NOjljhVOmuYXIbZyTsdbEDQ2/xieXFacenr8l2Lx88foy9p2/etF38L4iKoPRhuPzHlM6Qz2c8RGIRqoUqHSmwVtwDfw+Emc4VZIqMqQgxNfx/E9nh6jDfKQPVtB95xulZBK3RTHtJ47mxdMg6JXoPbxVCX/8AVZhe0jiOKxjdlh6VU4VSDmRO7VYdcwPeUdB4i+ulopzFjTWxgKkq2dVBG6m4UW8xvNrW4q4BVdESyqn7TQdB71yfvIwviiU+3Rl8iYCpSp4hK1JqefLYstr2uLfX6yS8Px3Zine7WVAT4CwF/QD7SvcdxFgpOVPm+/8Aek45QqNjE7OmAj06Ks2fugqAASu+l/HxEz58bbtF+DJSaZIqfGqbbN+vScm4ksgNDmTDOdKiL/XBX6kWm6pYHtlBWotrghksdvMHw0+MrqS7O/R6ZMuAcRdsTTFxkDW1fqQdAt9d/TSWFKIocQGGx9CmpGmV3PUWYN8BlU6f80unjfFqWFoPXrG1NBc+JJ0UAdSSQB6zViTopytXohHOfOFH8YMDUc06SAPXfXbLnVAF1uwKgDxYeEqrnbm2rjKhF8uHUkUqQFgi7LcdWtbX4aTG5u5hONxVSuUFMORZRbZQFUsf3msBr8Jp73GvWa44EtvsqlkbSXpGOdZ9Vbi2k+AdOo/QnJZyLp7Is5IpHT6/5TNwFYrmA/3ishtqe9a1h1NwLTGCwHI1G41B8xqJc42qIp07MirSKkqwIKkggixBGliDOir4+G/5frzmTjcUajlmsGO9gBc+g0Gltp1UrG4Oxk2rVHDEzzJqtYekw2GpHhO+rrYeJv8AKU432SZIuU+Zq2Ar9pSN1Ng9MnSoPA+B10PT0uDeuK4rSx3DalWg11NMm3VWXvFWHRhaebHOgM3/AChzO+DqltWo1FK1aYPvKRa4/wCYXuD6jrGXHyWjsJUzs5YdaWMxitTqtc0yDSNPTc69owve/TwksPEaWjijiyB73+zaf980dTFUsO4xNldKypTJbOFLAFgQaYJzWve48PGc35zw6a5KQ874hgR5jIL/ADmfFbguyeZJTfR14hO34kmRGQLRXKHZSczVQL90kAWta0mPtACpijTDd8havoHLLYnwup+nx03I7LXxwfuBs1ECmiFQlNSaguGZjmbUkE6ALoNpLfaDy0xqnHK9z2aU2pnSyhiQVNtTdtjb1lM4vJdfg1ePNYZRcnS9kD45WoKiLXOa9RGCC9mYBgqtpc+9ew8J0cJ4x2+KNGquRDTYoL2uL5CLbAjoJruN8KqVHpkBmKVAxBAAUAp1vr+8flMjEUUDrXIY9hVJcIbE0dDWGmtwjFh/VMtw+K1DlNO0Qz+ennVNNPui4eQsGqK+RcqqtNV00sL3AP8Adv8ACS2YnDMJTp01Wl7lrg3JvfW9zveZc6VZJcpWJp+a6WbDN5FT9bfnNxNRzRjBTo23NQhQPU6/T7iRmri0cg6kmeX8WluIlT+7Uzf3AX/9Z3MD8eun6sRJzxLlXD1MQcUHNmWwVCO8SCMwJve69P5TBr4HBYf9o7ZtrdowtffawzH1vKVlVJey54nbfo1XB+Ch17Ssv7P91D++ehIOyj6+m+/q0a+DwmJxwWwqUmw630J7YgFlFtQoUn4etuvlTilPG8Qo4fMFptnJN1zMUUsFA1Avb5A7SwfbHhGbBUwg7i1kuB4FWUaaaa2+M7GMr5SOSlGuMTzTOeGZka6MyHxVip+Ylg0uB4ZsmaiLlkvY5b+Omm8+43lnCjDiqEYAEZrPr3iFFr3FrnY+OnnP5EV/GyLcMxzdtndizsGBZjckshRSSeg0+Alge1bnJcWuHoUmJRVD1dxeoRYL55e9fzbymir8IwtAq9NmqHKCA5FlJF9go1AI8uvpF3e7FvMmW4GpSdejuXE4QTfs4sdbTms6hvODvle3Q7TZdGc5ObG/w/whZ14h9DacKVXaUZOySM2m0VvdNt5wWZFMS2DtEWdZfXSc6C31M7eyvOVwsnRwxcZTs1x1H+X5T6ym7eS2Hy/XynZiNQL+f5T0bwXlTDPw/D0K1BGApITcah2UFyGGoJYnUGUuSjJkkrPNaN3BCtpJl7UOT/8AR9VDRRmw1Qd12N8r3OZCQPCxF9xfwMg9aoRYAgHqb/aTUk0co2tTijvhlwrMDTWr2ig7q2UqbHoCDqPETC4lQtTv+rzop+G87+IMezYG+wP5zvoiye+xLE9niqSEKA61FAUWuQubMSdzZbfGWb7ScZlp0aQ3d2J9EU/mRKg9kdXNxDCjwZz/APm8vrjPL1HEsGqZgwUqrK2wJudDp9JVHjCafoZOU4NLsqKvWOdLbNmv8Fb8wJi8AxXZ1Wc7U66sb9V2cHyK5hJHxfhaUsbSwtPMQSihm1sagJJNvNrxyJwVXxldKo9xiwAtY5HsQwI1BvNE/KxdXdmeHh5duqr/AKW0DPs+AW0E+zAbjXcw8UXC4arXbampPqegA6m8qfjnNuMGGetUqd7KxCIAAoIvlvbWwHvHrtaSn2xYjNQo4UEhq9Ubfw0h2h+Fwo+MrPnXEn8NlVWAswfMBYdwgAG5zHrcdAdpCT3RJdET4TzZVo0uxKipTX3QSQV1vYNrpfymq4zxF8RVNR7C+yjZR/j1JmAbgG4InYNpJQSdhzbVMzuBcSbDV6VdPepVFf1ym5HxFx8Z614/h0xGDqi2ZWpll9QMyEfECeSODcNqYh1p0kd2Y7IhYgEgFsq9BfyHnPXnAOHHD4WjQZ+0NKmlMva2bIoW9rm23iZJkUUjQOXINRZxpqdgegt9p94jjcuEyZjdtSbHRRpopuCxOg+J6WmVx3D9jWdDYZWq6EDoMy2JG1iJHsRigKlNAy3JTQEbDYW+LH4zNLRsxRUns0WJZ0VlcWJANv4c+gB87KT8pruk2/MpHbEDyLeoAAHy+5mpXeehgX0J/fZl8h/1HG9LS/BymFxDXKBvrMmq/hNfiHOh6jeTyPRSjnlYjUzu4ZgalWqtKmAXbYE2285j08T0MkXIt/xWcDQKdfMkf4SibXGyyCuVE64NyTRoLmxJFRgNQQco8gguXP6tNJzXw6lTZXoUKlKkw1zoVGbpZTqunQ229ZZfC6+dB1PUzR+0Nb4RruFsyEIB7xvbU7jQk9NpVim1NGnJBcHRVdSrOsGcZ3UF11noGE3/AChwQYrFYeg3us5L/wBRRmYfEC3xnpYCedeQMYtLH4eo+i5wtz41AUHwuwnouZs36iceiF+17EU04ZVLpnJamEUkgZ8wKk2OoFiSOtrdZ5rF+tpbft44+zVUwaN+zRVeootq7E5QT5LY/wBuVKonca0cZ20ELMAu/hvJNiOV6iU6VWqVNOtnVV1zHJbMdtrnTXpNdwvCE63yjxvbfTeb7H9rSODDu7DsxURmYnQVGzqnTov118IZ8jX0xL8WJSSbLZ5J9nuEwi0qwpH8SFBLM7nKzDWyk2FgbbSbTF4bjUrUkqIwZWAII+ot0IOlukxOKcNeqffGSw7pzaHW57pFybjfa2krtkEle9EcwOWtxiodxSQsP6wC0/zadvJeHBxWMqjVe0ZQfVix+w+c5cSwTYNA6vUquQyCyH9612Yqb6AadZm8o8MemXqM1+0Cfu2Jy31tYEi7GxOpEqUN/wCzRKX0tr+F/gkkREtMxDvaFgKeVKxUGtfs1qHXICGJCjpc7+NgJT/NYc0FFQqTasxKggHoNCT0PjPQ3FOHJXpmnUGlwQRuCNQR5yFcW9nNN0cvVdsqPlVVA1sSL736aCRa2SvRTYwidkmZQxC31F7aTeYjk2j+Fw9Q08r1KZa+uveYA2vba3wImL+CZitNQczEKB5k2Es72g4daNLC0191EKD0UIB9pof2KV9zXexzhlKlVrZUUOEAzAC9i3eF/C4WWrKm9ntd1xqBdUdXD6bALmU+XeCj4y2ZXPsnHop/2hYZlxlViBlYZgdf3qap46aqZVXFv9s9SB80lw89VC2LqDwygf3R+cr3mngj02OLIHZBhTvcf0mQ2sOugJ+HnKcUryUX5IVBMjOLqXYk7k3Mx6lS3lPtW/z/AFqZ1U8P1+s9Eyi951thRe9zO+nuTPqqTONX2DP5XwdNsTTR1DKc1wdb2Ukb+ksWpw8CxRQB4ASuuD1ezrU6ljZWBNvDY/S8kmM9oxJyYahqdM9Tp55B+ZmXyMbclRqwZIxi7LA4JTbToOshnO/NgqdrhcOiilmAaqDfPazHKBoBm663t0ka4jxbHNRviMQyiqRlorZSyWOZmCAdy9gL7+msj9Ojba49DO4se7ZHJmvSM0LMqhTmHRpMepm0VbACbEZj5rpY2N73HS21p6J5T5so4ymxDKKlIIaqhrhM6Bwb+FrjyKsOk84Y6rlWw3P26ybcn4IUcNXAcPUxqU1ITMOypAMSC2l3bNYgaADeUeQ0lbLMcXJ0iJc88XGMx1euo7rNZfNUART8QoPxmuwdAsQLEnpYdemkmHEvZ7UAzYcl/wD6zv8A2SN/Sbr2Q8sM+KNaqjBaGtmBH7Q+6LH+EXbyOWITi42hOEoumSXlz2ZquFQ1SBiSSxLJnVAwACFLi5A63GpMlGO5PoVsLTwzgWpEFGCgZWF9gb2U3Pd8DJFEzvbtklJrRruB8KGGp5Ab3N75QPLYek2MRBxuxERAEREARE41HsCTsAT8oBTeIo3xdK3vNXT/AMxLS5kwlOphqvaKGCo5F+hANiD0kE5Rodtj1J1FNXf4+6Pq1/hLD4yP9Xrf9Op/4mU4742X5a5JFd+zyllxdgSe6+/hp/lLPY2kC9nOGvVq1OigL8WN/sv1m+534n2OGYBgtRwQt+o0z/8AafqJ2DfG2cyK50ivON4vtcQ1QbM5t6A2H0E2ftQo0V4RRzaE1qTKR/GVdmLeWTP9JHeG9+gKoOnaMPgLWI8QSG+V+smPM+AarW4UjZjhnFam+oy56mGZaZy75spqWP8AjrzA2p2SzVxRRNXCktYA67npbyM5VcIbZVEyuLYBqNSpSY6ozqSDoSpINvlNLUosOp+ZnpfJ/Bjoz6eECjvb+E6q9ZF/eF/AG5mhrrqbzhh1u3pIfP6o7xNtVx/RbjzNpjioQ1wTm8R4zgRqJ9pL/KR3N7O9GWa71GL1GZ3J1ZjcnwmXQSYlATOpJfQS+KIM7xVA0E5B9LnQTg5VN95h4jEFthpJMHDEVczS6OV+GgUKOm9OmfmoMpnDUNbmekORsCWw9Cow07OnYePdFpk8lNpGjBJRtm24NwzJZ2GvQeHnNxESlKjkpOTtiIidIiIiAIiIAiIgGPjMYlJSzsFA/noOpkF5j51Lg06AARhZnbex0NrGw09d+kknHeV6eJbMzMp0va+ttBsRrNbR9nmGG71D5XFvkwP3kXbLIOK2zU+y1h22IB97LTt6Xa/3WSTnbjAo0CmpeqCosNgdGJttoTMrg3LtDCFmpKcxFiTa9hrbQCQ/itOriaxbKxLEAJ/CBsL7eZN/GRqo0StSnZI/Z/Ry4W9rFnY+uw/KdfP3KQ4hSRRUam9MsVZWK+8LEXAOhHkZuOA8PNCiqE3O58AT0HlNjJxVKiubuTZQT8CxPDC61zmospyEsLs491QSbG4v1B8QJYfD6H47BpTNRqdXDvTq06iEjVM2W/ipGZSPA9JueeeWkx+GNJrhgc6EWuHAIBF+upHx85AOWMPjMMf2jooRSpIF869AUOUpsNzoehkap2dtuNFYUsca1XEhtb1HqqfAs5LD01nLs5qOFPkxAH8QZT8RcfUCb1lmyHRTI0PGMAb5l2O48P8AKa/DLqF+Zkhxj6H0muwaBaVSoRq/cX03J/XhIuCsWYp1nYo853YPhz1Bdel9jbYEn7GfKuEqodVv6j8xJwTSs43s76C2mUr2Gn0mFQqA6EZT8wZm2tLkcOqrf+c4rc7mc2nJKTEgBST5CDhs+X+H/iMRRoj/AHjqpPgCe8fgLn4T1DRphVCqLKAAB4AaCU17J+Ua/wCIp4uogWkme1zqzFSosB0Gbc+EuiZc73RZHoRESkkIiIAiIgCIiAIiIAiIgCcFpAagAHyAnOIAiIgCY2KwFKp/SU0b+soP3EyYgHkzmjgj4bF1EYFSlTQkGxAN1N/MWndxbEimLAgnwnqWvgabkM9NGYaAsikgeRInl3njDZcdiUta1etYAaAFyRboNJbGZFo0TVzV0+g+k33EOFqaapYh1VApGxANnufjsfHzmo4Xh7Vqd/4l+8mGKc6DoNbedrfmPlNOCCmnZVklxejW4Kh2SKiZTUIPeINtCvgepNr6zhiDVJ1zJoBdbkEG+bUdNAdbTJoMCbjU2UfVrzMalroes1cPXoo5eyP/AOjnc5V1sdWNMgW822+G5mfguHkm1Snp0IYj6bGbzDobaafr+U5lCDqSfWdjjV2cc2YFDhS3yMoubajQ+U6eF4QI9c0hnTtVWnfYkD9ob/wAheupUazbJRzVQjbZCd7XubHvdN/rNZVxBzdmgARVPdG191GnQeE5KCbX8BSdF78l43tcJT0UZO53djlA1t0vN7Ku9l3FTQZcLU1NYu4PhUAW4Pqv1WWjPMzw4zaNmOVxEREqJiIiAIiIAiIgCIiAIiIAiIgCIiAIiIAmHU4VQZi7UaRdtGY01JI8za5mZEAivE/Z5w+tr+HWm17hqPcIPjZe6fiDKh41TAd0/hZl/ukg/YT0LVqBQWJsACSfADUygOZ8Qr4io6r3GdiB6nSbvDvZnz+jRUaarUa3Urr0JABuB8fpNrhiLbX8prcLboCBmf4DMfym6wdAEajUn7zajOzvw6nSy2+P5Q6knp8J3UaQ/eBsJxFZb2UX8h+tZJHDF7Ng9NhrrYi243t66fO07OH8MCXLb3vqNz6eEyDiSrgXs2hIvb0JPTY6eY+P3FYttqaFj4/5znux6OxXWi61Ne1B7gB6k3v5S7aNQMoYEEEAgjYg6giULg6BDGrWuW/dUXNjLW9n2PNTChW99C1x4AklfhbT4TJ5kLipfYvwPdEniInnGoREQBERAEREAREQBERAEREAREQBERAEREA1vMh/1Wv/ANNvtKA4zVKvoev5xE9Lwv23/cy5/wBSOjhTnKJtqBtt/F+c+RNRSdOKrMzWJNtdP5TeGkETuC2nSInThq6Au7k9WYfCxP3A+UykQWGm66z7EgvZ1nzFm1rabbSY+zus3bEXNirX+B0+0+xIZv22Sx/qRYsRE8g3CIiAIiIAiIgCIi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7348" name="Picture 4" descr="http://1.bp.blogspot.com/-pHgiWZ6cIog/TdlFfY5vxmI/AAAAAAAAAeI/jrMrOkWe5AM/s1600/child-self-este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2928934"/>
            <a:ext cx="2000264" cy="3071834"/>
          </a:xfrm>
          <a:prstGeom prst="rect">
            <a:avLst/>
          </a:prstGeom>
          <a:noFill/>
        </p:spPr>
      </p:pic>
      <p:pic>
        <p:nvPicPr>
          <p:cNvPr id="57352" name="Picture 8" descr="Résultat de recherche d'images pour &quot;‫طفل غير قادر انجاز تمارين المدرسية‬‎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5" y="2928934"/>
            <a:ext cx="3857652" cy="2971808"/>
          </a:xfrm>
          <a:prstGeom prst="rect">
            <a:avLst/>
          </a:prstGeom>
          <a:noFill/>
        </p:spPr>
      </p:pic>
      <p:pic>
        <p:nvPicPr>
          <p:cNvPr id="57354" name="Picture 10" descr="Résultat de recherche d'images pour &quot;‫طفل غير قادر انجاز تمارين المدرسية‬‎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1" y="2928935"/>
            <a:ext cx="1933575" cy="2933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5" y="571481"/>
            <a:ext cx="800105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 rtl="1"/>
            <a:r>
              <a:rPr lang="ar-MA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إن نصيحتك تتيح لطفلك فرصة توجيه اللوم إليك إذا لم ينجح</a:t>
            </a:r>
            <a:endParaRPr lang="fr-FR" sz="6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2" name="AutoShape 2" descr="Résultat de recherche d'images pour &quot;‫التوبيخ المتبادل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6564" name="Picture 4" descr="Résultat de recherche d'images pour &quot;‫التوبيخ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786190"/>
            <a:ext cx="4714908" cy="2786082"/>
          </a:xfrm>
          <a:prstGeom prst="rect">
            <a:avLst/>
          </a:prstGeom>
          <a:noFill/>
        </p:spPr>
      </p:pic>
      <p:sp>
        <p:nvSpPr>
          <p:cNvPr id="3" name="AutoShape 2" descr="Résultat de recherche d'images pour &quot;‫اللوم والعتاب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 de recherche d'images pour &quot;‫اللوم والعتاب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6566" name="Picture 6" descr="http://media.kenanaonline.com/photos/1238107/1238107268/large_1238107268.jpg?13002304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3071834" cy="2809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7358114" cy="2428892"/>
          </a:xfr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ar-M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الخطوات التي تجعل طفلك لا يتحمل </a:t>
            </a:r>
            <a:r>
              <a:rPr lang="ar-M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المسؤولية</a:t>
            </a:r>
            <a:r>
              <a:rPr lang="fr-FR" sz="5400" b="1" dirty="0" smtClean="0"/>
              <a:t/>
            </a:r>
            <a:br>
              <a:rPr lang="fr-FR" sz="5400" b="1" dirty="0" smtClean="0"/>
            </a:br>
            <a:endParaRPr lang="fr-FR" sz="5400" b="1" dirty="0"/>
          </a:p>
        </p:txBody>
      </p:sp>
      <p:sp>
        <p:nvSpPr>
          <p:cNvPr id="25602" name="AutoShape 2" descr="Résultat de recherche d'images pour &quot;‫طفل لايتحمل المسؤولية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4" name="AutoShape 4" descr="data:image/jpeg;base64,/9j/4AAQSkZJRgABAQAAAQABAAD/2wCEAAkGBxQTEhQUEhQVFBUWFhYUFBQUFRQVFxcVFRcXFxUXFRQYHCggGBolGxcUITEhJSkrLi4uFx8zODMsNygtLiwBCgoKDg0OGxAQGiwkICQsLCwsLCwsLCwsLCwsLCwsLCwsLCwsLCwsLCwsLCwsLCwsLCwsLCwsLCwsLCwsLCwsLP/AABEIAMMBAgMBIgACEQEDEQH/xAAcAAABBQEBAQAAAAAAAAAAAAAEAAIDBQYHAQj/xABAEAACAQIEAggCCAQFBQEBAAABAgMAEQQSITEFQQYTIlFhcYGRMqEHFCNCUrHB0WJy4fAzQ4KSshVTY8Lxohb/xAAZAQADAQEBAAAAAAAAAAAAAAABAgMABAX/xAAtEQACAgICAQMCBAcBAAAAAAAAAQIRAyESMUEEE1EiMhRx0fBCUmGBorHBM//aAAwDAQACEQMRAD8Az9qa4qQV44rxz1iGplWoxXrA6W86waJKYaeBTTQAQ57kju/s0LHsP750YQO+hY9h5/vTozIZhcnyNS4P4APOmyD8jXuC+EetN4E8kcu9RmpZRrUJooJA5phG576kao2+GnQjG000+o2NMgCj3NMFPTeowKIo+kK8NKsYkkoOQ9oUZJQkw1HrRiCXRHPtUSVLP8NERRiJQzANI2qIdlX8bjmTrYetP4JS7GwYV2+FGI7wDb32opuFT5SepkItqVUvbzy3tQjStIRclidAPPkByrURypw5exZsYy6n7sAPLT4n/apTnKNJbb8GHdD8JNFZuqkAIHxIy5tTsDvXSsDNZCCmjXtmFjHIwtqCLgG9c86P8aOIBGMBl0FpgAJl1PMaOv8ACfetzhHGHiVpZDLHIwRWANlQ7E31B52PpXm+shJyv+L/AGZoxvTfBELdR8YK272+7bzB+VG9Fo1w3EsPEwBdIrzOdSGCglE7gNvGtRiOGCSSNTrklSRTvcA3Hvc+9ZzonhDiOLO52Bct/qkNh7Kab0edvDT7j+0IzrGEByX+812PmTtUjZuVeRi6m2nxf8jTTE34q71GkkZdDrP3ClTeqP4q9pgnECtNYU8ivG2ris9EgI1p+a1NG9JlvvRYSS4HpWc4hxosxWPYbmvOkvEyB1ancdq3d3VR4Qj++ddWLDrkzly5d8UXWAxevaJ+dh63q5CAgFDccw17+YNZiCQBtvetTw+ZWG3mNqpKKJxkyB4zuNQb6j5+VR4A9m3cTVj9Wa5K2uRqOTeBH60wQi2ZB2eY5qeYNRlHWiynvYBLuKiap5hUDGlKMikqNh2RT2qNj2R5inQjGmmmva8phRq702kzWrxDpRoB7XlI0qwCWT9KFn3HrRT8qFnGo9aMTS6HRICe18I7TeS6keu3rQ8sxdizbk3P7eg09KlkchT4ix8r0OtURKXZbcDkEbNMwv1QugPOVtEHp2j/AKaFmkLFmY3JuzE8ydSTUSMbW5Xvbxtar3oxgUZpJptYoF6xx+I/dX1IqcqjcjFnwHhBjjUytlMgXLGou5BOhPJRrWrn4rGs3VkuEVRGRZXiYcw8e/qNRyrJcF4i00hmlOpKtbkACSqjwFrUTESzG+pNyfM1yyxOUrn+7GS6OgYZAgRkbPGD9m17kLe+RjzynY93iKb0Z4d9XxUp263EKkf8pVpPyuKx3C+ONhCTIrGBv8VbHQf9wabj5it4kxefhxXtIHlBcbN9mvVNfxTMR61zQwvHmS8P/myclRp4tV/3fnQeIxkYNgWdtsqan1OwpLmlPVISi69a43AJPYXuJ7+VGTYJIQBGgy+Hf4nma73zn9vS8/oBNdAQm/8AG3+9aVT9Z/DSoe1P+Z/4/oNo4wdqbyNOFMvoa5T0SMDWocdNkUt3VMKA4+l4Wt3U0FckjSdKzEYqYuxY8zevIX1psi01a9alR5TZZB760Xh8YVtrVTFJRMdztvSNDpmv4XxK5F7A8v3q+xMIBzooIawcbA8gfOsJwzDs8gVdddSNq7J0b4SnVgOS1xYg2t7Vz5Gky8E5I5tj0yuV7jpQZFa/pz0bWBhMjdhmy2PIkE6e1ZJhU209osk1pg8lQOdh43qdt6hMfOnQrPDXhr2mmihSNhe9eJTgdaaGphR1KvL17WMSvy9KFnGool9h5ChpjqK0TS6I5joaiWpJdjTjDZQ1UT0TfYkrQdbk4blG807Zv5YkU/mwrPpV1wteuVIW0jjMkrsN8rBM3/H50mTq34AW3QPhT4glVBy9ku3JRc8++tNieIQQNkgUnLoZAQtzztcG/nVxAy4XBGJFCuIxJKB90yD7OPzAtfzrDFrXrj/9ZO/A0fqNDh+ksYa80syj/wAlpEF/FbED0Nbrg+ITS+XKBmXawyjTKRyse6uJ9IT9ixpgxTXQq7AhFDBSw1AtfTwoP0cW1OOmmCVJne8HxCKIDrHCk3ZtDu2vd5VPN0kwzAKsyFr6A3H5iuM8Led20aQjldj+9dV6OYJsoLE8tz710wbhFQWybSuy26091KpzF4Uq6OJrOFnnUdSE1GTXlI9UaN6r+N4hVQgkXa4FHFrVjuK4vrJCx22Udw5e9Xww5SJZp8Ylay61YQ8MJXMQALDv57UHCmYjv1+QvWq4PEJ4ljDhZEXY6XsNGHf+ld2SXE4sUVLszgwTFioW1tT5Va8O4K7aC/iatMJhwQ/foO/Y66+lXXCpRcLa1RnlZeGBWLgnCRFoBqedbbhcLrveqfG4CRFEiarcAhfi17u+j04dLfrGZwqoWyMSCSqltdeZFc73tl0qKb6RcfmMcQN8ozt/M2gHtf3rFNRmPnLnMxuxNyfE0GaKAyCSoOR9amlqG+9URNjKRrS9Deh0uPc5T1cSmzykXsfwoPvN+Vdn4H0EwWGAywrI4/zJVEjX7xmFl9BVFFslLIonzbmF9x70l296+r24chFjHHbuKIR7WrPcT6H8OYESQYdT3qFjbXxW1PwZP3V8Hzlaleuh9LPo1MYaXAv1yDUw3DSr/IR8Y8LX86506kEgggjQgixB7iDqDS0OpWtEzHT0obEHUVKzbeVSLw+SSxCm3exyj3NaIZdAM2xoiQ/Zj0oqTgch0zR37s1z8hTZcC4UIcoItzsP6UxOwFK0/BUWOBS2+IlCG24hi1f3Y/KqTFcLmiCmSNlVvhci6N/K47J96suMsViwqqbEYfNpprIzH9KTIr0A1+D4gZ8LiZTqZMRc+CkXQeigD0qglaxPmKi6OcXjWGWF2IEgjIsNVkjJ5cwQSKsl4UrjMrZvEW5VOMFFuyketFDxl8yZBzsPnSwketWON4MQAwuSDpfb+lVcExU3OlV7Wic7vZvOjkeorqvDHuieVq4zwTiIBGtdO4DxJCii9ze3PnWqkSvZpqVQfWxSp/cDRwsmoramn3qMnWvLR7AFjzZG8qw88nfW4x47D+RrCTHSu70q0zi9U9onwUliDRmGsdLEnYjY+hoSCDv00FqJgkZHViNAddNLeJrokSjBpWXmBey9nXlbnbyq+wDC96oHkV2HVi1wWBHlqPLQ1d8KWynMdQQCTXLkj5OvFLwdB6O8WQCx35Cq/EdMurkImiNzmOUMCDHqBpy2qHEYaNFE5izIgF2Gh0IA8DcnasTLJnxEzWtm7Vu652qfgdkOK11AsL3A7hfQUO1E4ihZK0RWQSUXwHhLYnEJCmmdu034UGrsfIfOhZK2P0cgIJpfvEiJP+Tf+tVRKbpHY+j2CjjiWOJcscYyqO88ye88zVnPOE8TyAofBr1cSjnb5nU0Ms2Z7Lqd2burpWlRxPY6VWfWRsq/hBsPU86FZIhsjN4gAfM1ZrBfepOpFamazPTpC2jK0fcSNP8AcNqx30h8Kh6ktiTc2tDMtjJm+6Af8xTzB2Gtxaulz4QHlXDfpE4kz4jqobuFbq4FBvZyQGIB2Ja/stK14GXyUfDMdDhhcxpJNb4pAXEfgIxoG87nyqDHdKJGIJXN3ZjkUeUcdrepNWfTTo4MJFhyPiOZJTcm7gBufmwvz3rGz/d86CSsftWyzk6UTK1wkF+8x3PuWvUq9MS9hPh4pV/gaSJh5asPlWfxO/pUEO3rVF0I+zqHRfpFGoy4WRQG+PB4xVySX/DILIW7jZT51a8a6MxY9S+DBhxEaZXwT7hV/wC1ex57eW1ceB7v/tavo/0mlVo+2RJH/hOTqB+Bm5r3X28tKH5m/IosThWjYqwKkaagg3H5GiuHcYkiOhPmN/UbH1rp/SXCxcQwpxsShZo+zi49tv8AMtyO9/LwrmeK4YRcpr4ftQdXTGi/KNJhOPxSKRKcp/ENr8iw3Wsu+LCsQSG1Ox0338qDMZv3VNhyAe0B6i49RvSqKQZfUWfDeIG+h9q2GF6QCFM5JsovYXufAVQcNXDvYEKhOg3y38G/e1aTCcEXnqO7v9anJ2w8ImVl+kjEkkhpFBJIAA08KVbv/okX4B7Cvapyj8E6Zlc+te5h40E2Pj/GK8biMf4h868/g/g9XkgXpPiAsWhN2NvTnWRMRYqo3O9W/SfEh8tjcC/vQ2BXQt36DytrXfhjxgcU17mWg2BLACwIHI61c8NVARpbvF7j2NUXWURhpzcUskz0sU4xZpzwuMkPGchBJIA013t3d9S45Mqarcm1yLXtb57UJgpGI3A/vnR+JkPVnTOFF3Q/EF5sp+8BSPZfJ6aM1yjphXDcQ02GKdpVDEEEnK2mhFZtBaVh/D+VajhU65QVJOgIvrcD+zWW43iDHipAqA+Ztodf1pXG+iHqFFY4y/sOmGhoN6hm4jJY/ZqP9R/ag3x7/hX3NaOORxPIgt62HQptIxyMov6sornjYuTuX51qug+ONmDWujq4t3f/AEVRwa2RlNS0juvH+JiMHXw/ejOj+HKwqzfE/bPkfhHtasFx7H9bMig6MV//AE39a6iFsAO4W9qtDbs55aPKVNJrwmqWKR4+UrFIwBJVGYAakkAkACvn7ofhvrHE4y6uHjLzG+inKNCQdfiy19C3rOYHBIk2JIUBjJqwAuQ4Vxr5sdPCkk62NHqjnf0xsMkK8zKzegQj/wBq5ViOXnWr+lvi4nxxjVjlgBQ2Ohc6v7aD0NYVltzPqaCiNy0T4v8ASoIjpUc5qNV0p0tCt7CWNOR6FZaclGgWdA6GdJjh361gXUqYcRHewkRl0bXny9Ki61SSV+G5t5X0rPdHtetU7GNmB8U7VOGKMR01U8jU5K9FF1Zc4jCq+trHv/vegJcJY67d/L+lG4TFq409RzFFWv41PlXY9WVYwrDbT8qtOE8elwxAPw/hNynod1PypgQr8O3Nf2PKioLONBm71I1HpR0xejQL04j5xt6NHb0pVn/+mQ/hFKtxBojTAD8I+VOOC8BRaSAbm1emdPxCuC5HpaMd0lis1u4X9Doajhjyoo8Bf9aJ6RyBpUA+9p6X2qGY13w+xEIL65SInfTyrzBub5vGhpHI8r1NgzvTtaGjO5I1+Aa4+dXWHAa1zYj4T4/t4VnODyXHlV/hm10rnZ7WJ3En4ZgupYgnKL6A7DNobHkPyqi6W4IrMkvJ1KnTZk/cW9q1kbhlIGpsQVO9VPE7PEy7hNbDcEbix1GlC6ZD1cFxr56/NGJl2NCMKNmI1ttQrGrRPEkQkUbwfEmFxINRfKw5lbXb2GtClqdG3Z9W/IU3ZM6LHjAcjqbhSpB/lN67pDKHRWBuGUMPIi9fLXC+KFDa91J1XzaxIrsn0ddMEeJcMzjrAQISfvITt/MAfajDROWzfOQN9KbehBiNdRvb/wDWbf0U0J1mpAuLAEt3AgEbbnLY/wCk0wpalu/51keP8aTDPPmkRDJlyFs2lohmYZVN7AE+lWGO43DhI3kxTAEdpRuzciqr3hgR5WJrkvSHpD9c+1cZS0mQLYMFQxhiDf8AgFj5mgwop8b0XwrMxjxzlmcf4mHY3Mna1KkdrcnTQVnOIcIK/wCHIkwvulwf9ra1fSurKWAFyC3YbK2aUAjsvzyCqnFYdbmzFD2iBIpX7wPxC450bCUOJQg2IIPcRY1Cm1WfGIiMtyDq4uGDCwIy6jzofh3DpZswiTNkUu5uFVVG5ZmIA99aZCsFanLyqSLCu98qlrWJsNgdBepcbw+SEgSxshZQ6hha6N8LDwOtEId0bb7Vh/4Zv+BoXEy7DxIPvRHR0/b+aSj3Q1X4g9pvOlrY1/SiaGUqbqdtfEVfcO4sGsGsD38j+1ZkHWrp+CyAgEBXKhhZlZGBGYDMDZSRf2pZRT7MpUaGo3PMGxGxG9UeF4g0RySAixsQfiX96tROGFwbiotNFk0yb67N+Ie1KoL17Q5M3FB2JA0oR1HdRWJ2oSU1yxO1lNjEPXrcbKTUc5ovEQZTe5OlrnxNAzGu6O1olFUmDSN307CNrpUb1CuhuKpWiXKpWazgUguVPPar9JCvLONtNDWOwOJsVYVrfr0du2Qvr+m9c8ls9n02RcNsu8HMrC43Gmu9A8cIjdJQpuXUfwsbi6OO47X8abwrEZmtEjNfnoov61uOHdHZGCs/VaEMEILajUXO3yqbaQfUZMU8dNnJek/Cmw07xuN7OuhAKMLi1+7UelUTV9Acd4dhsWAs6XK3AYEqy94BHLwrFcU+jI6nCzBhyjlFj6OND6ijDKumeNPFLs5g1RuxtYD9Kv8AinAZYDaaNkPI27J8m2oD6mDteuiLISXyVyTsO78+dE4bH5GBuQRsYzZhoRoaLHDvAepoiDhANrlPIsABTCtF/wAJ+kHFIMqzBwLZROCCLCwXNqCNW38KtG+krFxWbqYiCbObHURhVTtX0ut/91UEPB4ANZog3Z+92QOdGw4HCjMGlitupHWNvvpbU6CsLSLnh/TnDzSKJsPIXYhbf4976EWOv4Da24NF8bwGGLFTCwQqWNjHCczGzMTI4tdbg89dKzRgwqAmPEgSEZQwiNkU/EVIsSx2v3VXycNiyG0+cZgb9WRrY2Fidd96wB3HeGQG2TEwJqzMrSGVs2wsYUIAAAA/OsycQ66B9O69wR/KatpcBHb4yT/KB+tSYJXjByPa/cSNvLWsGyjx6EqrMoW5axAKg7XNtqgGNcQtCCBGzh2sLFiPhu3MDe1aHGYJ5LZ3BIvYnMx1tpqfCq2bhdmChwWOtrW8taZAZJ0SxbLN/i9Xe1z+PW1iDppvc28603FOj6YlizyNmCqokR+sUKo7IaMm6qP4Sd6zPCsIl7u1nzFCjAgBcvxXGpN+VRdI8OqSh4XYmRc7ZbjK+twhv2helat6YbpbQavA3w2JizFZEfPkkT4WyqQ4N/hYXFx4is9jltIwPff3FxWvTD5RGWcM8Yklk1uSQmXtDa9gRfnWb6TYIQzMl2LLbMzWsbgHsgcrEb0Yu2aSaRXGjsPNaPLc+R8PHuqvQ38eVv0rQYnA9Uis8EiRt8BYdknn9qNM3hvTMVBUKdauXEZWt8EyspdRyDA/GPDeq/ExtA9rggi4Km6sDsfChJpSouDXqTgBLjMNiNtPA99BoZMOHE/A/KlVmnCMIwB6+QXF7GNSRfkTzpVPihubDsWdKCmOlE4k9k0DI2lcUVo9FsGxr7Cq+WpsS/a9aicGu2KpCN2CsKjkX1ohgBvpUchFOiMkNR2CkDs9x/Twqfhkmtm35X5+tQZxTVYXvtRe0J8bOidGOIWNjXUuA8RBABNcK4bitmFbrgPGbWrzssadnZHapnQeN4f/ADVG3xW7u+q/DY9Dz+dWPCuIiRRqKbP0agckgFCeaMRr5bUgU+PZ6s4IsbMO42I9qp8f0Wwc2rRdWfxREp8hofavcZ0fxMesLiQdx7LfsaqZOKzRm0iOh8jb32oq10BqMgfFfR5F/lYhh4SKG+a2/Kq3/wDiQjAPNmF9erWx9229quz0iH3vy/Wr7g2DTEICh7TC+nI1RZZ9Cezj7aKvhXC8NChKRIxtvJ2yx7tf0qKLhcMj6YBLnaytb1G1a9Uw+DAB+0ltrYXP7LUnDuM9ZmNgg5Aan1ovT3LZlK1cYaM5xr6OvrTI5lSDKgQIkV7WJOpuL71Q8R+iqdI2EM0cpuCoIMZNr3FzcXroEvGADqx7jsD7VUdNsaThJshaXsEgRymN10+IMCLgbkcx31WOZdEJYJt2zivEsDLh36ueN43HJxa471OzDxFxUCYq1d2j6PjG8MghxusvUoetsM8cmUWYEcxsRsda+eeL4KXDzSQS6PExRrbG2xHgRYjzroi7OWWixkxehPdQOClJlDeNASTEAa7m5o/h7DQijQDQY7A5hnXcDXxH71UfVS8iKCAT8OY2FxqBfvJFafh7BgKGx2DjSQGVT1TgozLvGxNw4ApbCRs9+uOQI/Vysw2ObKi5DrsCNPM1RzI0mKmkIU5AXbrT2RoNNPiPcBWkx2Hch1axxCxNZl2xMBAIdO9wBtzHjegMKcsJKABZg+YtrZFVS2u+lgBb8VBaH+7v8yphx8ZxqOzLEi6JIi3AIuUay+J3ty51soelU+GmTr4oZ4pQc7RduLEx/iyjs9YD3AHkRXMJmzM3IEm3hrWi6NQSPFKqsQY2jlgFxpJqCQTtpa9O0uxE70D9LOo69jhQwhY5kVt0uLlPQkgVTzTGyryFyPWtBxHguIkJLlLlmYkHctrr63PrVbLwOYfdDW7iKKYGqPI5jYbbDnSqAYgjTLtpt3Uq1Gs1Us4ynWgmlFt6jdtDQebSuOMDvcx2Icb3qJ5hamudO+oWj08P08a6EjObEE5k17ox1OtR9aOQpBh5U1E+SCEgXvFExwxjxNAKwvvRUkWWxve+pPgP60KKRku6RcYXIRJzKjIotazHUkewp/D+IAHU+dVfDZxcjn4+POliFsxI01vp40koJ6Y08jaUkb/g3GMjDt6VssJ0jXm351xDCY2QEaC1+/8ApVxhuOLzJXz/AHqD9PQn4hHboOkER3cfOiTxOBhqQfAi9ceg4sp2df8AcKsoOKeI9xS+0b3Ezoc+FwL/ABJH6KR+Ve4QYeBWEDdXm3tcnTkCdhWCHFwN2HuKYekUY3kQf6l/ej7bNy/qaPiOOjBNm8996B4fxtFbU6eFZHF9IIix7a+4oGbj0Sm4ceV7/IUv4cp+INXiuk+CRiZiG1uVcs2ncEWi8CnD+IEHDRvEqsDI6iSNGA1yZL2a5A5aa1juB9Jo3mWNIBI7sApMaCx77nWupYTDLGmVQANSbAAXO5t510QxV8kMudvouuHcVjC5S23gduXKuJ/TIYzxEsn34Yy2hHaFxf2A9q6fh49z3m/pXEum3EhiMZLIuqgiND3qml/Im5qmONHNN2UM7bVLhMRlN+XOhpt69WrCGrwvEsouDVwOIpLHZue+nz2rF8OJY5ACb7VezYaSJMzBQNgL0joeMZPaQVDjlVRBI1spz4WbUGJ98pO+Ru7kb17xGAkFirFXXPnOdV6wntRogsCSPIUZwjiGHjCsyCabcF7ZFPIBT486bxbi0uIP2vIaBdgPAUjaHSq0Y+bBszEhFRSb5Qb27tTrUuGQopGcq+YEMt9rag1bPF60O+EvqdK3OzVBFXi+MTqbdaSORsKf9bmdBeU6762/IULxSMi2Zd9VIOmUb+t60PCeDI8al5LXW/ZXUHkN7GqeCerM59Uf8S+5/alWuPRuL/vt/sH715Q5DfSVLnQ0FeiHbQ0ImpqMUdDez1otb39qjYsNqIc2qCQ2qqGaSPExC/eFj3iiBAhGhFV7kncV5HIBpyO4P70aEWSuwyTDqOY96inxQYqo2G9CSDuOlKI60UhJZPCVFzw46X7t/KieIygZRzNvz50Fg5bX00PKmv8AGp53B7+em9LQef00aTHYMKsLJDJGj58rytd5MpW5ygAKAWsLbjx3A4ngUTDI2V1m+sSxS5j2bBVdRkIurWNavA8WXEkR42N5nzl4mgaDD2GSzh+yFOiDXfQDuoTpNiI8XKY8FBLM64hJZmaaN4pAsYjOVrLbMALt4GjEjMx8WBd4ZJxbq4iqudTq5sNgQPNiB3XOlBk2rrcuLjTHS4mWFfqgwwjlfPh8omA7YiXJlkYqBFdE8jzrJYbj3CEZGXA4rMmUAtNEfhYMJCMtjJcW7iN6eiZlcJCjSIZFJTOge2nZLa9q2htf2rcz/R3hplBw0kkX208ZWWzkdWwyDS33Tf1odelPC+ofCnA4hYTqCk6dYzZlYtJcZcwyhRbZSRQOJ6buJi+HUovXPLlkIYsrhRla38t7isGwXj/QObCxmVirxruUuCL7XBFA8a4Wgxk8eGjkMav9kp+0cJYG5yjUa6eFr610uPpbgMdheqxE7YR2BV1MUkgOt8yOgIt/NarPh3SXh+GZzBE0mcKJJjIodwiCMWFtFIXUd5obHtFD9HHRxlP1mZSptljBUrpaxax9a3kzLcKpLb65SASPwk71Rz/SXhVTKY8TKLABc0ZynkVbKLH1t4ViumX0hGdEiwiTYcAt1hdkZiGtopX4RprQoDlbLXp90wWNWw+HYGQ9mV1Nwi81BH3j8qwMHDllwt4kkfEfWkiCp2lMckTsgEYBJbNE9iOV78q0HAegU00kDyRynCyQrK00XbDMy5il0VmjIJyklTYqTzozA9I+F4CWZI4MYxDsjMMRGVJQSRZo3CBhpI9jodaZKhTnnE8FLDIUmjeJxa6SKyMAdjlYXqIDT5X8auelHFIMQydRDMpXQy4jEPPIw+6DfsqBcnQc6u4uB4P6uiT4w4Zw7PmMEkyyBlUAfZfCykNvoQ1YBNg+DxCSWWBJxGkWGZQwLpnnhWRg8oHZ+JcqnU3NC9Np0E+WPMsfVxvErkEgSRq5vYDUEkd+laCDpjw+GJ8MiY2WMxpE0gMMefIqL1iBkLoewABfYbUQv0icPAZfqeIKPH1bqfqjZxlygtIYy9xuO1akcbZeE2lRneLcNhSFpYM4sMI1nYNpOkmciwGmdVt3a1XcPMkr5ERnazHKtiSEUs1hzsATbeiOL8cikR4sNHIsTRwRjrnR3HUOzA3UAG4a1TdF+L4fD3bFQTSsrK0TQuiFcupvcXPoe+laQ3a2RxYpQoY3ANwCVIBI3sfC4ofHTZlBW5QntOFJVdviYCw762eIgik+rjDYd7JiGxMsUmIgkydYqMMxHZjUghhcnxFLif0h4NDisNHFPJh5yRM8csSguAoLYderCqGIYk2F73FtLZY1diNmA6RwAuhiZpUyWD9WyISrFT1ebVl038xU/BscVUI6tYaAgfnXvSPi+HkTDxYSOeOOES6TyI5+0ZWspUCwuCf9VUnXMPvH3p2gJWboDwPtSrGjjEw061/elS8QcSR20qGHwF786IMd9Be+w8+VanC8ISNFRrkjViLfERc+2lS5JHVGLb0ZAsDTVUd+vnW2/wChRPe99rXsDbU+FVuN6I5WsjaHaiskRnFmWlh8b0O6VdYjgcijyvVe+EYcr+VUTRGaAq9j3qR4WvsfavY4TzBHpT2SoNwz6aG1SlefcR+dScOwQYePgRV9HwLrEYA620235VGU0mUjBtFc+IFrEj3oCZEJN7am9qU3DsrFWtcbkMDURwgt/WnVLpk5W+0eSRRXuLCm3TvFTDh97W18Kjkwyg0bQrixLJHzNPGIhHfTBhgKemHU20+Xyo2amPXHwjUKdrf3rUzceWwGU6aCwUUO0KjQfIDSohCOZoWjUwk8dH4D8qifiyn/ACte/S9RrGP3vRKYQ5Ga+1vW9v3o2gUwY8Ua1l6xRzVWIHsNKgXFWGkdGR4bzJty/WpfqoAuef8Ae1bkg8WACdzsmnnSM7n7q+po5YhY62trtTTltp+VDkHiBCV9rKBzt+9PaiOr7N721tbT3vQ7rrvQbK4kRsP72pvWMNiR86ey+NMI8axRxYxpDzsfSvOu8BXpFMYU2ibTPeu8BTTN4CvMteEURNj+u/hFKo7UqwLZpeCC88d/xX9gSPyrU4o6r43Jr2lXE/uO7EFYRu0PP9DRcpvIt+6lSoPoaRWYpBkbTmf+VUEiDrbWFqVKngJI84jGBsBsD+VV/Gto/I0qVUiTl0wTDORsausLjX7IzGx0NtPnXlKmmTxAeIY39ajAuTelSpfAsvuGk6kctajl39KVKmA+h50sRvYGvALi/jSpUQD2QZR5n8qdhYwSLjvrylW8GXY1hVph4x9Wc21zj8hSpUPASrLHeoWNKlWRmFQaIbczrQT/AK0qVFdiy+0amu9RvvSpUzGxdjb0xqVKgdDGmmmlSpkSkNNNNKlREPK8pUqw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05" name="Picture 5" descr="C:\Users\widows\Desktop\téléchargement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00438"/>
            <a:ext cx="4071966" cy="2928958"/>
          </a:xfrm>
          <a:prstGeom prst="rect">
            <a:avLst/>
          </a:prstGeom>
          <a:noFill/>
        </p:spPr>
      </p:pic>
      <p:sp>
        <p:nvSpPr>
          <p:cNvPr id="65538" name="AutoShape 2" descr="Résultat de recherche d'images pour &quot;eleve paresseu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0" name="AutoShape 4" descr="Résultat de recherche d'images pour &quot;eleve paresseu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2" name="AutoShape 6" descr="data:image/jpeg;base64,/9j/4AAQSkZJRgABAQAAAQABAAD/2wCEAAkGBxQTEhUUExQVFRQXFxcXFRcYFxoaFxgdHRgXGBohGBgbHSggGR0lHRcYITEhJSkrLy4uHx8zODMsNygtLisBCgoKDg0OGhAQGywkICQsLCwsLCwsLywsLCwsLCwsLCwsLCwsLDQ0LC0sLCwsLCwsLCwsLCwsLCwsLCwsLCwsLP/AABEIALcBEwMBIgACEQEDEQH/xAAcAAABBQEBAQAAAAAAAAAAAAAAAwQFBgcCAQj/xABIEAACAQIEAwUEBggEBQMFAQABAhEAAwQSITEFQVEGImFxgRMykaEHFEKxwfAjM1JicoKS0SRDouEVU7LS8RdUwkRjk7PiFv/EABkBAAMBAQEAAAAAAAAAAAAAAAABAgMEBf/EADIRAAICAQMCAggGAgMAAAAAAAABAhEDEiExQVEEExQiMmFxkeHwBYGhscHRI2IVM1L/2gAMAwEAAhEDEQA/ANxooooAKKKKACiiigAooooAKKKKACiiigAooooAKK5LgVyt5SJBBHUHSiwFKKjMVx6xb964PST93lTDE9sMOoJkwOcQP7/KoeSK6lrHJ9CxV5NULj/0jpaWLaZn00kd0SRrGmbT3Z058gc34/294grrdt4si08Nb7tsADchgVI015agHxg8xXQ/LdWfQs0TWIcU7a482EZ8QtjKwNxrduWlgSiZCSGcASQSq6tMZasnZLty1+0zggFTlYXSsAnMUllK5VaCobKdRBzRJeoWg0yiq5b7SkIrukK6qyMuZxqJhggYjzEj76b2+1huO1u0LD3FA7ntouSYgG1cVCNNd6FNMWhlroquW+0NwMRcsuoA1m3cWPN8pteueKkcJxm28+8IMEkGARuCRorD9loI6U7FRJUVyjggEGQdQRsa6piCiiigAooooAKKKKACiiigAooooAKKKKACiiigAooooAKKb4vGpbGZ3VRvqfuHOqbxj6RrSMUsobjASS2gHmN/x8KlzS5KjCUuC9TXLOBuaxzHdssXcMve9inJLQ1I8WPe9dPWo3/jjt9lrhM9647Eegny2Jrnl4lLhHRHwrfLNvOMT9tf6hTLHcXVdF7xidDp8fUfkGsh/wCK3hqWRfJQPiWG/pTnCcUcmWuwBvCr0P7Q0O2+lZPxUqNV4VLqL47i96+9zOrMA+ZV1iBsG10HmZ8yadYS9dv6vLBZDExlkaRA001J5RG5Mjj/AP0UHYGATrLHboAuskc48qcYfjqto6XFHWCR8gaweRG/lsQxdgkkzAiJmCR0BOw09ddOsTcXOw75MaD2cuRpG+omOZg+mlTWJwtq53u64HWes8j+FNjjbaaFbc9NT/1AR61PmPoWoLqQNrAraJKoy8jsSR/Bnges6aUzdLbuttyYAOrTOpzAnqdY/lqyNxB7gy2UyDYsREdYgE10+DyKSLYJkEsdj4AGCB4a8ySSSSvNfVlrGuxUuP4I5QlsgqrMWUgse9lk8zPdWeumugpXsvcu4S6l4XEsr9pWAHtFmYcGAq6A5jqOXKrUnDfbDMwUAyNFO8k75gTv8PjWccUsOt5rfvMjBSIgxAI0M/Zjb4V0YckpqrObPjjF6qNVuYJh3mtX7Jk3w+HzXRmMklUtoUEscxBUzp5l62IXE/o/reCxilFZkxCIHn3h3AuvI+5K6b6VB/R4cRewmYcR+rWrTezYZFdhlUETcvMyr7wiFAgbc6me0N7hrKpxV8Y1oyJFq3cYmf8ALNm1nzAzoG6bTXXGKRxym2xe/dazIfCY9MoJY23F/DoPtMF9oGu2zJlMkxMKpii6zHGWsMLRe8BmuElCtmxGjpiFRb1sljlVTqcp2ENSvZzF2LNm7ftrxCxZw9pmNvFF8jrDEZBdLMIy8iOXWmGDxF3B8OOJjNxHiNxcs8rl39Uv8FtNY5a1pSM7ZLYbFt9cOHw5N1kzHE3RC27ZJlFYahrh1zBQJOpjUCf4dx62917BdfbWlU3FUkqs6atEAyNt/AVVcTh2wVrDcMwTf4q/LXb5ksq7377bksTIWTvAnSlbhGHb/hvDkU3iufEXXGZbYbQvd/5lxuSnw0ijgXJfaKrnCeJrbvDCNfuYm8FzO3s1/R6f5jWwFSZ0BE9SZFWIGqJPaKKKACiiigAooooAKKKKACiiigAoorwmgAJqtdpe04skWrUNebSD7q+LeAGvIeNNuL9ubNr2qw2dQQh0ylspbXWRCw3kRzMVlGF4xczlyQbtwnLm1C8lJgbAS3y3aawyZOiOjFi6yLF2ix73WNpXJIk3bjEyIHPaDJJy6AaiAZCwWGwqgFbY0HMjdtSsxqza5o5R6nq+2Y+zRoUa3XJEzu2v7ZM+C6kgmQXdjFgABBE7aGSN9BPdXSd5O5IGtccp9jsjBCQ4SB37hkzz/ADn5SepFJXLx1yaDmx/Aaz11zVLWsCXGZzpG3L8/mBTLiST3Rtzjp/v84O9YarZukQdxjOhJPXdvIfsjy8uWilm4AyhjAEzECNOR2GpHe8elO7WFCidMx+CjX8k8h8mt3DgbzJOnodBHWROnMb6a1tQLktPCeHW0XPdUEtsNdonSdZMj0jbWnGHsgPDAMh90zJQnca7iqmuNKgSdBA/PX8+spw/GXXGYABRzMmPhA+VZNM3UuxI8Ywj2yLlgsw1zKxgg/uM2hnXuz/YNnYXRJRg0d5YK3VB0BVWEsu/dI9DTp7jQCWP81sFT5FTPwmulcMBmgbwRqs7SDHc848COVS2LkaYDFexhwRctnTbXyIjQ6H4GNiBI3OLfWGCWVKyfe0EeW+o8fgdqYQAx072udfs3F+14BtAfSeRNdWLy4S7mn9G+xM6g6jf3WE7cx8hCLP9TW2iquyiOn/jnWR/SGgGMLD7SLI8QT/cfCtKPHVcQpBJ2E6xpJjoKpvbN7CXlu3QXInJag5WPI3WOyiNgCT4Ca6PDyqZhnjeOmedhLlhHuDGWb2Kueztvatqj3rgkvMINBoUOu1Xs8YxcFcLwwWQxAzX7lu1pyzW7cudhpWc/RzxPGPxC6cN7FsRdtXATfLraAz2iTCSxjIqhRyO+laHxjhWOKh8VxNbSz7liyloSel24xb5V6KVcnm3bHPaUYm9Yw+CxXsRcxmJVHFnPkFm2DfuCW1JItwfBqfgDE8X/wDs8Psj+H298fDu2lHln5c4PgFyw/E7S2sU2KXDYa9ca69wXWFy9cS2QXWAIRTpyk03tYx04PfvIf8AEcSxLi2ec37nsbceAtIDWiMmiT7OcSXJjuNXtUbOuH6+wskqgWdjccEx1iksLeuYDhrYhhPEcfcUgGMxu3f1S6/ZtoZjYQetLdpuHITw3hFr9USty8ImbGHAMN/G4UT1p6/+L4yBvZ4fazHp7e9oPA5bYnwJPWmIRuWjw+1YwWFh8diSc11tdQM129cnVgJ0B6jfm7wF1MFdt4OwLmJv3WN3EO9wkqDGa5cJnLOgVAOnUSy7P41bl/iHFbulm0HsWDG1qyC11l65nB8dIqNw/EnwfCb2PuaYvGsbizuDckWVHglsZo8DQMu9rtThTiWwvtl9usDKdJJ1yqdmYDdRqPjUyDXzJ2XwbY7ErYnKzklrv7IGrMwOjHX1Yid6+lsJYCIqAkhVCgsZYwI1J3Om9AmhaiiimIKKKKACiiigAooooAKqvbbtEcOLdpApuXWjvSFRR7zMRtAq0msp7f4hTil2L5ri25ML+qswTpyYEjX41E3SNMcbkVW9czu7PC6AgD3YKIobqW0KydwB0NVbDcTJfuwGJLT+zqQNeUAf6RUpib82leCs2ttoJZcwgaABo0HLyqmi4VkTrz8hH3n7hXOo22dLlSRcbePtrlWRGpE8yNJYc+9oB1EfZkzvC4mTqT16SIHyE+PTYZ9wtszBjy1nkqgQNPL7/GrVa4iFgbBRJHP/AHY7R1Mayawyw6I3xztWy5HFSunmNd/3ieQ0MadTrAyxmJbvBAJc6mND+MAAfAetN8HjGIEQGOUuSZCzrA5sQOXPcnYmXweRJgS+maYnw9o/IDSEHPYEgE87Wnk2u+Br9RMAsd9o00Gukcurc9hyNR2MtanTyXaByzR7o02Gp+BqwXn0BJOZoMgDORyFtToi795teg5CKxNkyFCgHoJKr1LE6u/LziY2qbvcpbEC9ku+UanQbfDyAE6Db+bW/wDBuGxaUR4gncDcaHnUV2e4IM2ZvdEzOpY85P3/AJFXSwc2o20j4A/jHpVLcvhCJwqkQRIpieEZTNvzjkfTb7vOdamwlclKbgmTqKbxpFBE5rTj3TBifCRt+e8Ki8PjBdQhgDHqNI2B5D8OorRioIgiR0qI47wgXUlABcQd3lI5qfA6+R16zPl0PURXDbiKmgA6+PMa86on0lPLW46n5CpyxiiGZDM7wdDExPh3tCORI5MKqXbLFZ3Qaysx51r4dPzEZZ3/AI2d/R8LRxY9vimwlr2VzNdS6LTGCkJnO2boNTHnV3d+EHM2HweJxu6m8LF7EgkTs94x8KofYRwMah+r/WSFYraCo0kDMDFwhVy5TryrY713ieNtytrC4O0sxnY4i9ptCpltrp+8YkV6bPKR7gcXeezca3w/6pZt4e5lZylu6TAYBbNuQokSSTOlR/CwCOBWdCqo149JtYVAvrmvA+lI41Ua0i4zFXcXcc5bWCwylA4B72e0jy4gGWuOEAptexDriMDcXDXLFlHxVm2rlCwVrFtl0tswXWyyhSdgN50VlJdCzcOxKjHcUx94/o8MiYdeqqlpb92PEs61G8OxNzCcGu4oz9bx1w3FGze0xDBLKjn3VKn0NQOExwxH1/Btm/xXF1taEg5A6G5qOXsrBHqKtmf67xS3bEDD8PGe5+y2IYEW12/y0ltDoWg1VkNDbj/CfZ4TAcGtH9eyrfIOU+ytxdxDCNszfHNFVX6ceMhr9rCJASwuZgIjOwGUeGVI/rNW7gnFUd8dxm6CbFtGsYWIlrVoksya73Lug22FYjiLt3GYkn3r1+76Znbr+yJHkB4UWJGifRRweLFzEMNbjZE/hQwSPN5H8grRrfGLttCqqtxgO4HbID4F4MeBI/2b8K4etixbsp7ttFQHrA1PmTJ8yaUu2ZrznkkpuSPTjji4KDK3iPpae2zJdwJVlMMpvDMD4gp6+Wtep9Mtr7eFuD+G4jf2pbj3AkxCw+jAdy4B3l8P3l/dnyjes54twy7h3y3BofdcSUYeB/A6j4Vb8XJdCsX4fjybaqfw+ppa/TFg4/VYgfyp/wB9FZLp4fCip9O9338jX/h/9/0+p9QUUUV6R4YUUUUAJ32gGN9APMmB99Yh29xaDGaEllbaTkU57ioXy6+4RAEaAVqnavEEIqDd2AiYzADMV/mgL6mst7QcHT2V9U0ZWeW2PcuLbM9QxD6eDR45ZDfEqKLjcSS2U6AzO3PXbmJGo8451BYu2Qxnfc9N9AKsdvhYNt3LoQisxEkEBRJgBY30En4VB3Fzfn5Gs1saPc4sYiNB4fARv4TM+Ap9gCTlkkg94nmxJYehn8zFNeNcFvYVguIt+zLKGUZlaVmNCjEbikrF4x0AEE9BvA8STv6czVSWxMJp007Rb8BiWbRT1krAMDU5CTCqObnff96p3A3cgiVLbwP1actJ947DMQSddNYqlYPHfZSY6/iTzPQcuQk6WDh10KA7meYk6dJAiT5kTBMLEiuLLA7ccrLfhAWBO3VjvykmZy+snTXoF7WGLaICF0ljuRqdOggfPpTHD4iQuYSdIEbbfZ8vXlygWDBnMTO07eQykE89j8TXKjoo8W3FvKuwHfbko5x1NSK91O7rH46/OZ9aVW4B5VGYS6PYAcpXXwypHyraKpie48sY+d9DTzPNU/D4o+3uJyGUjUncCR0HPSrBhb+lXw6BK1Y/BrmaTF0Un7WSfAx6wD+NS2FFM7bYD2d1by6T3vXa4PJlifGKonaXCZmV11zDb9qBOkfagjTn9+r9s0BtKNJLFfQo3/yC1QsZgw+FdF1e0vtlOusZlaBvHdIHPujrTxy0zRnljcGRX0d4e7d4hbSxdFlytwC4UD5R7N8xCnRjExPnyirnivqftWtXMVjMeFP6W1be69vp3lwyBBqDoTVU7EYOxicSfrLFLSWbly8yv7MMgyqRcO4BziYInUEyZrUmF2/bC4VbOBwCKMlx0Uu6wO9btEhLab955J3ivRZ5a2Y24MSC6cMwAwivAbEX7SW8igalbQPtLp3gNAnc0zw+FRrivYGKxq23LPffEMLDuJBNtc4S4QZHcTINROkU1w9yxcbK1zH8Qtk+7bRlsOehKJatOp/eYqdd6luLYVrgQYi3nu3e7h8AlzLYs2xu+JKd1wOZIZRoqAnUnKHwypcMVsPjbWIuGzlbFXLqILgc96xct9/KNGGVSWAyiSeRFTHE71xU9nhlez9cxGJVrrx3Azk3H31YoQFHhpoBTnieZHtWbeV8/cti0otWYUSciAk3ERYLXGzIumVWaVFb4thij3Mn6uyIbKY9peuRCAT0KyJJLOsyQTSbY0kzj6VO0SKlvh2G0s2QntAD+yALaHrEBj45eYNMvoo4dN5sS40QFLc82Yd4jyUx/P4VWcdwF85hgTnCOTzcjNcK9VGpMmdG3IrQOzF5LdpFtnuQMpHOdZ9SZ9ayzz0wpdTbw+PVO30NGs35pcGagsHialbN2uFM7mhR0qP4hw5LqFHUMh3B+8Hkw5EVKK9eOtUJSozXEdg7mY+zupk+znzBo/eyqRPiN94GwK0Q2qKil2On0mff9i2C4OtdZhUGvHMOTHtk9dPmdKa9pe0KYS2xMPcABW0D3iCcsmAYXfXwNes50rZ4ePBLJJRhu2Waahu1vGWwmDv4i2ntDaTNlmNARJPkJPpUHgO1lnE4S67OtlglwOpbVJJtqdQNCWWPEgVnNrityzh7dlLgyXDdTEooQ5zJ5ER3rZCg+AnapeWkpVt3OnH+Hym5QbqUenz3+007W5oOA46MbZwWIICk3GDgDQNbaDEkmDGYbmCKgvpDw91MPiWCsqm8onkRce4CQd9GuD4+EVn/AGL7WCxYu4drqqiOLiOytOYK1vugHu5kC9SDJAJrWbuOOPwU2rJv51VioOUBpBIDOV7ytPQ6T0ok96MFHTFSbX8r8jJMRgPYi/aOuS1cUnrBYfd86ZdnVFy/atquntbYMgGZuLMiIiOXnvVotcCe5bvOAotoly3cOeWXKruw7yLqqKViIzL61E9l+FvZxtpnXLZS6GNwkQQrTJ11GgEjSZEmDSlB6NT44/MMT1yqK35oc/TNdU4jDgKAPq4bxhrtwgf0hfietZ2WgxOlaF9JiB8WEb/LtWkJ5wuHVvvL+s1RcVgmUlem/wCfOkmJY1CKUVSFMPiomIyj5+H58eVSeHxMEXLhk/ZXxnSRtPhsPSKhLNs8hz08KeWMGZBJH31M0jXG5Fz4TxMs6ny06+H3f2FaFwdu7J3Os9ep9SSfWsr4NcGcADMeeun515feK0XA4s5QNWY7/noBFcMopSPRi7RL4q79kbmo8KXL2UMFWGu8AqCNNNlgUvhlM6nU7n+3h99KXMRZssbtxlSRBJIE/wB9qS5sGI8P4F7MksxZ23Ppy6CpBsLA3pvY7R4e57lxW8iKdpjEfnVvcaTR4luOtRJ4qq3XGwDkHxMLH/SRTbtT2nt4UlbjspyhlCqGLGWEeE5Trt41mWO4wcS+xVAWYhjoxbUloMZAJ+ZMbU4Qb+AvMhG757F849xgX76W0MhbdxyRsT3YA8sv+qo+xdC4hlHMMBP8ZQf9Jb+aojsreD4pmnuqgQA6buhHrlRiak+LjK4ccs8xy7qf2JqJr1qIi7Vi3YHszYQX8djGyYWxcZEttOW4UYEFh/mAHKFTm48NbljWDouO4lmSzI+p4ACWLGchuIP1t9uSe6g6mTTO17Cx7BsQDib4GbB4K0ubITqbhTYuSSWvPCrJyxzf37/1e4uMxwF7H3JTBYO0c3sgd1tdWO9y8RAGmwAPpxdo8iSpiHFPrOVLuLvpgEdgLdiyq3L5n7LOytmubaWk0213r3EOltrRuW7gt3GkWmAbF4+7Hd9onK2ghu9HKQirDLlzhGGJxI+t8WvgrYw9vUWlP2LX/Ltru947667A+WQ+Gu5iBjeMYhdQDFrDW+kn9TYB/muGYB5PShamdcV9rZuyIu8RxQyYezvawtpTqzdVWczN9toUQKh8ZYREyWf0i2HKKzHXFY1y2aY3CFnZzqAZiPY1JrYZWvWbV7NiXE8S4gYC2FAnJaJ0Rgvupsg7za7o8OVclt7K+yRkazw62dPZ2QAb2JcNsSIMtyyAwbrUNApMpPGsAtu1lLSoFxGucyFJOKuRyLPKAcmI5GoNMY1iWPdMG7dXkgIhEHRoA/pPUVcO0Fj2rpatKSgCZUIOiJBsrcnUCYvuTDR7JDLMJp/aS0EYWbZzsHlmO929AOv7qe83IdxeVRV7M2Ta3RbOBcdVxvqIBB3UwCQfESKtmExk1jeGum2IUk5ZRJP6y8+5PUAk/wCroKtfD+OZHyMZGkNyYEAgjzBFceXDp3XB3YMjyKuqNNtX5p0r1WMBxENqDUzYxFYpmrRIyKKSBop2RRRg1Vvtpima4mYkkWVUTvHtLh/Grlgc1m0wANx3ZlcMMxUIwBDpB1MTtGvOBEHxo2mf2Tr+sUMoACm2cxXUKAOhkDbXkVOuTxDnDUo+r3v+B/h3+HPq5pDP6NbJunH21nMcKwWN80grH8wFULC4iLgUls8lXzMWJYag67bNp4896u/0aY84bFYg6GFCsp0LDOPdPI6TrVZ7Y4UpjLl62ji0Ye25QhCUJgZvdM2xqNdTHhXVD1seknxOfR4zzuzXyJDh3DbdtTdDMFzu11TEZQBIGo96zcO53U1a+wWOexxRrJJy5u/4FptNPKPaqjA/v+NQf6zDkzmUgeOgUr5fqjc+IprisW+HxWExawSyLYu6iXa2QkvB0zp7Ig8mB5gVUVtb6HHmmnOWlbPf7+Zp3GeHFE4lbXu+0a66ToP0uDvMTpy9oXk+dZ1gcL/imtTJNxbU9QGCaTrBJ68q1TtTxNLlp2Q6NYuMD1JsXwoA3nM0a8zFZ5gMJdGKS+9p1trcRy7rkWBdzmC8ZtBymsc8nJKK4s9X8HlDG5ynS267d/5Int5czcTu9DedP6c1v5ZTUJjiGuxyeR6nvD8QKn+PYNXxBvTMXfaT4s3tD56sfhUDxi1LLHJ7Y+TE/wDUPlS1ps4PLajfwG9/AemsHwP9tD8qVwWA5N98VYMPw/2hkj3gjHTnojfNSfWpaxwQEzqCddCR+edZSzdDaOKmR3BsDGwA6mT+Aq4YW2FESoneTHypHC9nRuWf4j+1Sljgijm/9RH3GsHu7N1SObl+3bQu7mPBSZJ2E66ms849xf2t7ZsuXmDC96dDEExEx+FaY/BEJBbM2XbM7sB4hWJE+MTSv/C16VSddCXuZA6oNzHQ7H0qW4dxX2TAKxIjYmZ+PP8APnor8IQ/ZHwpu3Z60d0U/wAopNt9CtXvMn7V3XuXGe4c0wIiAFGwA1I3J85qER8pyiI3bYTzE6+A5Vt13snYf3rSHzUH8KRPYbCn/JT4R91bQy0qo5p4tTuzKezuJKMx6vPooJj1BYVcbC57RLz32JB590KCR6q2nhHOrPb+j/C/8uPJ7g8dg0Uvc7JLoFZlABAAIgSoXYjoBzqMnrO0jSGyoqRxV6yctq6bTXCDca1bTOwIYL+kZGNwkhSNQQJEaVJ9jLlx0d7Vm/ibjEZ79zEi1O3dZ0ZnIGpAyDQrpzMljOyC3LYtuxgGVMQQQZEGeoGm1e8L7JW7EAMzDmGFvK28l0CZWJEDMQW7q67zvjypR9Y5cmCTlaF7we2T7fF4TA59GXDg3cVcjYC9d7zNoNrTHeOtOsOrC04w4PD8Ie9fxl8/4q71Ki5JUkCPaXTI5Jsad4DCrZEWkt2h0tpbtj/Qgrq5w5LrKbiLcKkMpcl8pGxUtOU+Iq/SF0RHosurI0pauWks27bpw8N3LQB9vxF5nZ4b2RPeZ3Iz7sQgJPuJxBYlnyu9yAQuqEKe7ZtbZrKHV309o2mgkJO3LCsCI3BDDqDuD1B+dQ3FeA3Lgc2L7WrjwM5UMyLtFvUZNJg6xy0qlnT5Ifh2uCD4xjhh1yAtcxN0n3INxjJJCaRoSZcjKpJMaLbGdYsQzDMoZRluOutuyJn2domS7kmS25JnUxN8fstdw1q6EdWBUG5fuu3t8izmBbIQLaKAYU7BoAJBFOxTWrSBSxtTqoIjEOD+xaBJsq0nX32BgnQsdE0+CWmtmQa959QVtWxly81GgII/5jjSOQPU1L8Uw7AJdMQ6gHLsrKqgr+eh6UwFpnIS2vswvuoBPs/3rkb3OYQbHU661P8AC+y+IvWreS2bIDNIuEjuMtsEsInOWto+24NRmScdzo8JkljyJpfEYcO4w9o7yKt/DO1CtvoaMH9Gwj9JeY/wKB82mfhUxhuw+ESDlZiObO33CB8q4Nup6WRwe8TpePrG9FPxwKyNrSf0r/aip0mdorz8P9oH9ohbPDakZl3Ks2uubMvQ94HYmuuEdnQlgkEIGYXSpys7R7mUgd1DEmYJ8QNUE4pmIuNeTMRD/o7ignLB0VCqjfQNzmluGY9Fzj2tsq4GxIIYeaidyJ12WscWHOm4ST0+4xlnThSf5EFhr1q07BmRMx0LQoJHVjpz502uYy6l5vY3SgkGUfQgid0MNr50l2iVbMsxsXJggQ1wjyBCrJ8SaZ8LxOeGC5ZkQdIIJ+HKvZiqgjzpSubRZ7V7EuNb07gzbV52B94k89t9VEZjlpe1cvjd7ZOv+RaOuvhrqDt08VzdcNtSoO4PPy0AgaDcgAfvAanNTu5bEE6aRoOmnT+GdP2hH2KVjrYlsDcvsknEMuuWFCpzA3HXMIO2pOwNMRhBn/SAuw3Nzvaj+LQfP4U64OZBXfVWWevuacjqy6DckfZalLxi606k8zBmdyI6nmIn41JcXuUHjGJ77jrdueetxh901HLh89y0N5Yk/wCgT5Qp+IptxC/N59ST7R4G51Y6eJqe4cgRpMSi5SeUmXbX+InX90VxO1uekqaJ7A4fKYjXSPOZ+8mpbCWwDPoPz+d6rWG4sFl2OhIUdehPwB9QelTPCOIC4zqoZmt63Aqs2XzygwN4npWMYsptFitNS4eqxjO1WGtTLlmE91FJMjkSYUHwJFQGO7fXG0soLY/abvv6D3R6hq3jCT6GLmkaUprrPWK3uM3nOZrtwnqWOn8IBhfIAU7w3abFJ7t5/wCYi5/+wN8q08tkrIjXs9Ges3w/b6+PfS2/oVPxBI+VSNjt7bPv2nX+Fg335alwkUpovHtBXhvVX8J2lwtwfr1QxqLiXFA/nylfnXWL4qioGF7D3JOVVs3faux0EBQFE67FhRokJ5Iom/rsU5tYwGsu/wCOYu++Wzb393uNPnlDk/Dapax2Kx9/9deIU7pmKr1923HP9qa1WGS9rYylmg+C/G6K8yqah+Fdj7uHtC3buLAk6k8yTsqBQNeQ85pTEcNxiCVCPHIOQf8AUAPnUuD7DWSPckXRRyrwARpVSwPE8Xfvth0sOjIJc3UNtFBJAMn3pgxlBmDyBNS9vBXUuw91WAHeRQQAf4iZOh6DlUyTS3RpCSk6TJAXm5DbQty/3oN8MeZI/Z0+c/dSf1gOci6KNGYfMKfvP47PsS9mxaNy6yoijUmAAKlKypNR5W5wtvMNFGvMmT69aRXhKgbAHnCgU34LxY4tQ9kMliTDspUvrsgYAx1aI5DWYlLtkL7x08aGiL35/kYfVQNhSi2hS2HuK4OTvKDEj3ZHQ8/SuQs0qLsUt25pV8KCK4ByiajMVxsZiikaaEzVbIh6m9h77CimA4iv7QryotGlMoGEsKQMyjrLKJkHXQ/nrAOvV2wonQfAfD/z8pIEnw3FobYB7wI11MCDpEamI8zJ5ia44vhsqyrFljuzBOwMaQDAI15gg85PRlRxY2UziYCsQRz+7Xbn1+Da6im3Dbnlo/4Dl6GluNyVk+v52+77xUZwK4Tn5wUPhPf+Z/CumDuBzz9s0bhbaRBPME+I367CBsSOgWpY2ZGgUyPv8RzLKg9T+7UDw5iMsbmVk/HaY0MEiY0ljGlSn/ElVdxpqOmwIJkHQCG2mI8Khmi4HPZ7u3ApGgkDmCCJBgaxBGg5EgaOpD3HJF1iQNWnlrOusc5B8J67mAwmOCs1wgoqlm973QpPvEDTKJBIHdhjqoWmPHO2iu04dc4yxnYQvOO7vG+5HLxkaEmVTDizZuNcJZ3JJBg5VkkmJEE686We69wAKhVPE5QfMnl5TTDCs9vUaj0I9CPwqYtYlLg5lvPTTX0rPyrdyN/NraI2bDmdWB92FHuiNuRnp+ZKbDRhJIMFueYjRSwMzE89qkGUaT503deVaKKXBm23yRzJNeeyp2y+FclabQ0NwhroUv7OvClS0WmJRXtelaAKVDs8mvS/nRFEUUKx7guL37P6q9ct8yFdgPVQYPrU7g/pExyb3VuDpcRT81yn51VctE1SIdPk0bCfSvc2uYa23Uq7J8irT8amcH9J+FYxct3rfjCsvyOb/TWQClB507I0o29e1GDvD9FikRuQclPk4WfSmuOw9yVA/VNJe6pkEnqy7DU6+J8IxhrwFTnZvgmOxENhUuIp1F3MbSeYcQW/lmplDUa48jxu0aiQLKkbxAEbeEeFR13hgxTj6wgdFMhTqoO2omOcddY6ipXs9wnFWFZcXefFCFygLbyr17zt7Rz4mNtudSFz2SxmLW0BlsykL6v7o9TWfl0y/SFLkb4nGewQkKWgaADQADmYhQKj7XDDdcXsS5uAiVtqxFhQf3R7/KS510hRVvsspHd26Db/AH868KjbLp5Cn5a7mKzpdCv4ji9tFhUe4RpFtCwHqBEeAnyow+LzD3HE/uOPjIEVPtaB5Vx7BalwXcazJLgqPbDC45rEYNUkzn78XY5ez+zO+paRpAnbEsXgjh2y3FZLg+wQVb1B1A8a+mxYA/P+9NeKcHsYlcmItLcXlIMj+Fhqp8QRWiiiPNPmJluEzmb0Jordbv0V4Uklbl9RyWUMepSfjRRuVrh3M54MSyiB7sxI5E8uu+uvnpoZq5isyZJBI18vA89c0+p6gCn9m+KqyBcwDADMsgGRpt08qteCuZ2AJHITrOgA39Pv61c49zOMircbSAwP52mY8J6gmOdJ9lMH/gcTe0MYjDiD+6t6Z8P0yVLfSBYw9gdy+rsQNM6nlyUajSuuxNpW4RiiGBm4WI2ylRaIknrlmehpwVRFLeQ+wNokRHqfDXTlE7ToOh0p9j1918w7wBMdZObXfQ69QWnVjpFcLulRJEQZltB4R689fATUtcxQFlkJAYNmWREAnveUEW53iR1NDQyu8c0wl6ByPuzpDdBtAER9mI1RQTnlrEssQY8a0q64ZWUwRBBjWPe3Xw07s6bKcorOsQgN6BsJ/PnVLgjqKpxR+ZnzEn405t8X5ka9efxMx6Uz4thyHJW2FWSAdSCQFJA1jTMNPEdRTHI1CVqwcqdFqsccH7RHmJ+P/inqcUUjdevQfE/2qlFWGpBjruPlQuJ8aKKUy7m+PT5fOPlXYcR+RVLtY1l2JHlTyzxdhzn7/jvSopTLRH+1DDltUFZ4uOa/Ax/c08XiSnmR57fifnSorWPiK4KVxaxIOzD8fhrSobr8v9ppUPUhIpRlpZYPWubpC0Ds4ArxnAp9wfgmJxbRYsswmC2yL5sdPSZ8K0PgP0SKIbGXS5/5drRfVz3m9AvnTSslzSMusW2uuEtI1xzsqgsx9BrV14D9F+LvQ2IYYdOmj3P6VOUerT4VrvDuGYfCpFq3btIBqQAPVmOp8yarPaD6SsJhzltn29zkEPd9XOnwmnSXJlrcvZQ94H2CwWGhhaF24NQ92HIPVRGVT4gClu0PbbB4MH2t0Fh9hO83ryX1IrHe3nbviT25XLbsNubJJAnQBzvPmctZZiL7OZZix8fwpxdrYUlT9Y+m+zv0g2bxuNfu4eypI9jbD57oGoJuFZWToQAZEwRVms8ewz+7eSfEx99fHOWvcvShwKvG+j+f0PqbtT2tsYAAWkF64xlraMFCqdSzEAgE8hzOu2tKWfpH4c1pbv1gKpIWGVgytBMER4HaRWEcK7Q3DhhZuopQDKrCFdgOTHISw0AmRIEGageNXC5Uwq2+9kAOm4zTI973Z02yxpFZRi7aZtLHBQ1bt/fJ9JH6TOGf+6T4GuG+k/hf/uV+B/tXzVgeC37xi1auXP4EZvmBFWXh/wBF/Ebn+QLY63HVflqflTcYrlkqK/8AL+f0NuP0n8KH/wBQvoprj/1V4WP8/wD0ms4wX0LXTHtsVbTqERn+ZKirBgfofwKfrLl+74ZlQH0VZ+dQ5Y0Wsa7fr/SLP/6ucL/5zf8A42opiv0c8MAj6qp8S9yfXvUUvOj7/wBB+VDsY7guB22BFwLmWQdQDoSNZI6U4wfZvClwGBj+I/38DS1wEEMftSfiYPn+fOnrWTkkfmfv29YjlJ3k2kcySI3tfwnA2oGFAJgSZZtY6kkfCpb6O8YBgOILlDZFz5SYDZ7dxYMaj9UNutVfivP89OfPz/8AFL9ksd7O1jk53MOI8xdRPuut8Kcd0J7SHq9pGtMf0F0LupDDN6lQAT4inmE7fW0Mm1iD6/8A9UnhbpUsrCQIgjSQesg9fD0p/hb2Qs+UFViTPXblzhv6SKToasb9oPpAbEW8qYS9ERLsSB5AL+NUTCMzXpaBzIrTuP8Aag3bXshbChV1OcHWBOgUaTpMn46DMX0ug+I+8U1xwJvdGrdjrGFxeGvYO7pcN1rwEQwGREW5aJ0MZCD6giDrSO0HZ25hbvs7o8UYe669V/Ebg+hOgcNfB/VbGZ3VkAcOAA9t2ljBCnWTEcxo2YVI2OJYPittrGfPcTXMEyFSNM1uSRz1EmRNTF7FyVsyBLMT08aTu8LLa6R4/wDmp3jnBrmGuG3cA6o49116r8gRuD6EsBicumulXZm0RX/CoOp08CJ84/CuX4TcHuwRyPI+v4VNC5dYSLTEdcun3UthTcBgrlU6HlHQjyMek0m+ppBKXqvb3/37v2/QrL4e4pgo0+AmuHuEaNIPQiPvq2nhzgkF0U7GCp/EVy/C5GtxfgfwNLUiHGS2ZV0xFO7XEWGxPly+FPr/AGeXfPB8J/7aaDgbA/rBH8P+9O0FsVXixjUKR5R8xW5fR/2Dwj4Wxibqm8922tzK7TbXMJgJoGGv2prCjwZo0cH+WPnJrROH9vMXawdjC2wlv2VsWy47zGNARO2nr40rSHuzbcbxCxhUHtHS0gGg0Gn7qjU+QFZz2l+mSzblMKhuN+023oo/Eis7xea8SbzvcJ3JZvvBBrm1gLS7W1+Z+80nMNCQ1492vx2NP6R3y8lGw8lAgVGYbDtPKerNqfiRVktW1GyqP5F/tUh9cuQRnbWJgxOX3ZjpNTY6fUieHC6hEGAdCO4QwI2IzayDSGN7Ii836IC05MQMzWiTt7qk29dOY20Ak1KXrrHmfia8sqWZVG7MFHiSYG/ialNrdFc7EVwr6L8fdPetiyvM3GWf6VJJq5cK+h2wsHEXnuH9lIRfjGb7q0J8YDqska6xA+LUgOIqRIYEfumQf5v7CsJZps6Y4o9EVri/0f4XKPZE2MoAaSXGUD946EAdY61N8J4Bg7YHsrNox9plDNOupzDRoJ6aaVH8W7RJYUPfdVBMKACT6DUk9TSGD7R2bhK4d1YqASANFnzH3VD1VZppSdXuXRWjQaeHKkruLVfeYDw5/Cq39auEasfu+6mz3IqLLWPuT2I43bXaW+Q+f9qc8Ht3sRDt+js8o95/I8h+9Hl1CHA+z0xcvj+G3/3/APb8elWsGujHi6yObLkS2j8wXDoPsr8BRXQaiujY49z59OHzIP3VLHy1b8GPx60YxgLYUDTmeunT86QOVFFTkNYlW4oumvj8p58+f377MeGrDk9AP+oUUVrD2TKftFnS4CQByVE/oRLf3L67aaVIlv0SqSP0j5zodgpA18vaekfa1JRSZaIPidzuXG56nbnp08xt103Y1T2mZr2iqRnIvPA2R8OmUe8uW4jaq5EqZ84n1qr3mfB4gXLDMsGV11HUHr+I9aKKlc0VL2bNH4h2nXG8NziVurcti4ADGubUHoY26jyqq5z1PxNFFDGnaPG131866RdR5iiipKjyh7ih33/iP3mk2gb0UVMeEa5v+yXxY3vYxF3b5H+1MG43YB94n+U0UVrGKZzOTOG7R2RsHPoB+NeHtOnK2x82AooqtCFrYm3ao8rQ9Xn8KSftPd5JbH9R/GiilpQtTE37R4g7FV8lH4zXA4zim09qfQKPwoop0uwtTPV+stvcuf1x/wDKrJ2Rx2KsXFUezYOyqS6qziSB3XKlh5TFFFRLc1iqZN8Cxd1kwt+7ce49y5ibJZmLHvI4G50E29hoKmeAYULfxmHOgIW6kGCPaAq8EbEMJHnRRSaRpFv7+AyxWF9vwi4HM3cKXBO+tknNrzJtyJ6mqb2P4h7HF2/2XPs2/miP9WU0UU2ri0TdSizVbt+rL2f4OEi7c1c6qOST97ePLlzoorjwRTdnd4iTSpFhDV0HoorqOM99pXtFFIV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5543" name="Picture 7" descr="C:\Users\widows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357562"/>
            <a:ext cx="3585545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358246" cy="1928827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ar-S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امنحه كل </a:t>
            </a:r>
            <a:r>
              <a:rPr lang="fr-FR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الامتيازات حتى ولو لم يؤد كل التزاماته </a:t>
            </a:r>
            <a:endParaRPr lang="fr-FR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www.algamal.net/Files/Articles/2009_11/660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214686"/>
            <a:ext cx="4286280" cy="3214710"/>
          </a:xfrm>
          <a:prstGeom prst="rect">
            <a:avLst/>
          </a:prstGeom>
          <a:noFill/>
        </p:spPr>
      </p:pic>
      <p:pic>
        <p:nvPicPr>
          <p:cNvPr id="4" name="Picture 2" descr="http://www.2nesa.com/post_images/2Nesa_ab3bb18fb91896cb32c3d8fa24cd99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414340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2296284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fr-FR" dirty="0" smtClean="0">
                <a:solidFill>
                  <a:srgbClr val="FFFF00"/>
                </a:solidFill>
              </a:rPr>
              <a:t> </a:t>
            </a:r>
            <a:br>
              <a:rPr lang="fr-FR" dirty="0" smtClean="0">
                <a:solidFill>
                  <a:srgbClr val="FFFF00"/>
                </a:solidFill>
              </a:rPr>
            </a:br>
            <a:r>
              <a:rPr lang="fr-FR" sz="10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SA" sz="10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MA" sz="10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</a:t>
            </a:r>
            <a:r>
              <a:rPr lang="ar-SA" sz="10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من أجله</a:t>
            </a:r>
            <a:r>
              <a:rPr lang="fr-FR" sz="7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7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2" name="Picture 4" descr="http://arabepsycho.com/wp-content/uploads/2013/03/HIY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63" y="2928935"/>
            <a:ext cx="8341979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305800" cy="17247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 rtl="1"/>
            <a:r>
              <a:rPr lang="ar-SA" sz="8000" b="1" dirty="0" smtClean="0">
                <a:solidFill>
                  <a:schemeClr val="tx1"/>
                </a:solidFill>
              </a:rPr>
              <a:t>اختلق </a:t>
            </a:r>
            <a:r>
              <a:rPr lang="ar-SA" sz="8000" b="1" dirty="0" err="1" smtClean="0">
                <a:solidFill>
                  <a:schemeClr val="tx1"/>
                </a:solidFill>
              </a:rPr>
              <a:t>ا</a:t>
            </a:r>
            <a:r>
              <a:rPr lang="ar-MA" sz="8000" b="1" dirty="0" err="1" smtClean="0">
                <a:solidFill>
                  <a:schemeClr val="tx1"/>
                </a:solidFill>
              </a:rPr>
              <a:t>لأ</a:t>
            </a:r>
            <a:r>
              <a:rPr lang="ar-SA" sz="8000" b="1" dirty="0" smtClean="0">
                <a:solidFill>
                  <a:schemeClr val="tx1"/>
                </a:solidFill>
              </a:rPr>
              <a:t>ع</a:t>
            </a:r>
            <a:r>
              <a:rPr lang="ar-MA" sz="8000" b="1" dirty="0" smtClean="0">
                <a:solidFill>
                  <a:schemeClr val="tx1"/>
                </a:solidFill>
              </a:rPr>
              <a:t>ذ</a:t>
            </a:r>
            <a:r>
              <a:rPr lang="ar-SA" sz="8000" b="1" dirty="0" err="1" smtClean="0">
                <a:solidFill>
                  <a:schemeClr val="tx1"/>
                </a:solidFill>
              </a:rPr>
              <a:t>ار</a:t>
            </a:r>
            <a:r>
              <a:rPr lang="ar-SA" sz="8000" b="1" dirty="0" smtClean="0">
                <a:solidFill>
                  <a:schemeClr val="tx1"/>
                </a:solidFill>
              </a:rPr>
              <a:t> لسلوكه</a:t>
            </a:r>
            <a:endParaRPr lang="fr-FR" sz="6000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media.al-sharq.com/PortalImages/News/Large/107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8143932" cy="3881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858180" cy="14287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8000" b="1" dirty="0" smtClean="0"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قم بإصلاح أخطائه بنفسك</a:t>
            </a:r>
            <a:endParaRPr lang="fr-FR" sz="8800" b="1" dirty="0"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2" name="Picture 2" descr="Résultat de recherche d'images pour &quot;‫الاهمال الطفل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000372"/>
            <a:ext cx="2357454" cy="2643206"/>
          </a:xfrm>
          <a:prstGeom prst="rect">
            <a:avLst/>
          </a:prstGeom>
          <a:noFill/>
        </p:spPr>
      </p:pic>
      <p:sp>
        <p:nvSpPr>
          <p:cNvPr id="3" name="AutoShape 2" descr="Résultat de recherche d'images pour &quot;‫ام ترتب دلاب ابنها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44" name="Picture 4" descr="http://www.supermamy.net/up/uploads/images/supermamye6f47c49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143248"/>
            <a:ext cx="3257134" cy="2643206"/>
          </a:xfrm>
          <a:prstGeom prst="rect">
            <a:avLst/>
          </a:prstGeom>
          <a:noFill/>
        </p:spPr>
      </p:pic>
      <p:pic>
        <p:nvPicPr>
          <p:cNvPr id="61446" name="Picture 6" descr="Résultat de recherche d'images pour &quot;‫طفل يرتب الدولاب‬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214218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305800" cy="257174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 rtl="1"/>
            <a:r>
              <a:rPr lang="ar-SA" sz="7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اجعل من نفسك نموذجا ينقصها الالتزام ولا يتحمل المسؤولية</a:t>
            </a:r>
            <a:endParaRPr lang="fr-FR" dirty="0"/>
          </a:p>
        </p:txBody>
      </p:sp>
      <p:pic>
        <p:nvPicPr>
          <p:cNvPr id="60418" name="Picture 2" descr="http://images.alarabiya.net/4e/ea/436x328_91285_227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643314"/>
            <a:ext cx="3867148" cy="3000395"/>
          </a:xfrm>
          <a:prstGeom prst="rect">
            <a:avLst/>
          </a:prstGeom>
          <a:noFill/>
        </p:spPr>
      </p:pic>
      <p:pic>
        <p:nvPicPr>
          <p:cNvPr id="3" name="Picture 2" descr="Résultat de recherche d'images pour &quot;‫التربية الحسنة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1714512" cy="1214431"/>
          </a:xfrm>
          <a:prstGeom prst="rect">
            <a:avLst/>
          </a:prstGeom>
          <a:noFill/>
        </p:spPr>
      </p:pic>
      <p:pic>
        <p:nvPicPr>
          <p:cNvPr id="60420" name="Picture 4" descr="http://2.bp.blogspot.com/-iVfFkhITlYo/T42douEqKSI/AAAAAAAAAAw/jOQO-byyLtQ/s1600/IMG_3024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929198"/>
            <a:ext cx="1738306" cy="1785950"/>
          </a:xfrm>
          <a:prstGeom prst="rect">
            <a:avLst/>
          </a:prstGeom>
          <a:noFill/>
        </p:spPr>
      </p:pic>
      <p:pic>
        <p:nvPicPr>
          <p:cNvPr id="60422" name="Picture 6" descr="http://www.alwatan.com.sa/Images/newsimages/3722/caricature/P3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643314"/>
            <a:ext cx="2500330" cy="2928934"/>
          </a:xfrm>
          <a:prstGeom prst="rect">
            <a:avLst/>
          </a:prstGeom>
          <a:noFill/>
        </p:spPr>
      </p:pic>
      <p:pic>
        <p:nvPicPr>
          <p:cNvPr id="9" name="Picture 10" descr="Résultat de recherche d'images pour &quot;‫ام مشغولة‬‎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001219" y="4071918"/>
            <a:ext cx="428628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28596" y="928670"/>
            <a:ext cx="8358246" cy="19409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/>
            <a:r>
              <a:rPr lang="fr-FR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</a:t>
            </a:r>
            <a:r>
              <a:rPr lang="ar-M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 فكرة أنه  باستطاعته أن يرتكب الأخطاء التي يتم اتهامه </a:t>
            </a:r>
            <a:r>
              <a:rPr lang="ar-SA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بها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4" name="Picture 2" descr="http://ts1.mm.bing.net/th?id=HN.608046672448786136&amp;pid=15.1&amp;H=137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00438"/>
            <a:ext cx="4214841" cy="2571768"/>
          </a:xfrm>
          <a:prstGeom prst="rect">
            <a:avLst/>
          </a:prstGeom>
          <a:noFill/>
        </p:spPr>
      </p:pic>
      <p:pic>
        <p:nvPicPr>
          <p:cNvPr id="3" name="Picture 2" descr="http://media.photoyoum7.com/images/2015/01/360329/01-675x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392909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785794"/>
            <a:ext cx="7715305" cy="21236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احرص على أن تخوض معاركه بدلا منه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AutoShape 2" descr="Résultat de recherche d'images pour &quot;‫طفل يرمي الزبالة في الشارع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8372" name="Picture 4" descr="http://tadwen.net/amtoon/wp-content/uploads/2009/01/cartoo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00372"/>
            <a:ext cx="4000528" cy="1675221"/>
          </a:xfrm>
          <a:prstGeom prst="rect">
            <a:avLst/>
          </a:prstGeom>
          <a:noFill/>
        </p:spPr>
      </p:pic>
      <p:sp>
        <p:nvSpPr>
          <p:cNvPr id="58374" name="AutoShape 6" descr="Résultat de recherche d'images pour &quot;‫بنت تنظف الارض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378" name="AutoShape 10" descr="Résultat de recherche d'images pour &quot;‫مراة تنظف الشارع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8380" name="Picture 12" descr="http://1.bp.blogspot.com/-OmXpRDlCaH0/U8djCYKN23I/AAAAAAAAExY/TtHbJV4QruQ/s1600/7928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786322"/>
            <a:ext cx="7500990" cy="1807953"/>
          </a:xfrm>
          <a:prstGeom prst="rect">
            <a:avLst/>
          </a:prstGeom>
          <a:noFill/>
        </p:spPr>
      </p:pic>
      <p:pic>
        <p:nvPicPr>
          <p:cNvPr id="58382" name="Picture 14" descr="Résultat de recherche d'images pour &quot;‫طفل متسخ‬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000372"/>
            <a:ext cx="3581407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642911" y="2214555"/>
            <a:ext cx="7972452" cy="35719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>
              <a:buNone/>
            </a:pPr>
            <a:r>
              <a:rPr lang="ar-MA" sz="11500" b="1" dirty="0" smtClean="0">
                <a:ln/>
                <a:solidFill>
                  <a:srgbClr val="FF0000"/>
                </a:solidFill>
              </a:rPr>
              <a:t>النتائج السلبية</a:t>
            </a:r>
            <a:r>
              <a:rPr lang="fr-FR" sz="11500" b="1" dirty="0" smtClean="0">
                <a:ln/>
                <a:solidFill>
                  <a:srgbClr val="FF0000"/>
                </a:solidFill>
              </a:rPr>
              <a:t/>
            </a:r>
            <a:br>
              <a:rPr lang="fr-FR" sz="11500" b="1" dirty="0" smtClean="0">
                <a:ln/>
                <a:solidFill>
                  <a:srgbClr val="FF0000"/>
                </a:solidFill>
              </a:rPr>
            </a:br>
            <a:r>
              <a:rPr lang="ar-MA" sz="11500" b="1" dirty="0" smtClean="0">
                <a:ln/>
                <a:solidFill>
                  <a:srgbClr val="FF0000"/>
                </a:solidFill>
              </a:rPr>
              <a:t> للضرب</a:t>
            </a:r>
            <a:endParaRPr lang="fr-FR" sz="11500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14282" y="642918"/>
            <a:ext cx="8623647" cy="23495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/>
            <a:r>
              <a:rPr lang="ar-S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احرص على فكرة أن تجعله يفلت من العقاب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6" name="Picture 2" descr="Résultat de recherche d'images pour &quot;‫طفل يلعب  في الشارع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3643338" cy="3000396"/>
          </a:xfrm>
          <a:prstGeom prst="rect">
            <a:avLst/>
          </a:prstGeom>
          <a:noFill/>
        </p:spPr>
      </p:pic>
      <p:pic>
        <p:nvPicPr>
          <p:cNvPr id="4" name="Picture 2" descr="Résultat de recherche d'images pour &quot;‫ام تبرر الخطا عن طفل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143248"/>
            <a:ext cx="478634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00034" y="571480"/>
            <a:ext cx="8358246" cy="16004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قم بتحمل مسؤولياته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4" name="Picture 4" descr="http://www.radiosama.net/wp-content/uploads/2013/04/673-02143619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214554"/>
            <a:ext cx="4488498" cy="4357718"/>
          </a:xfrm>
          <a:prstGeom prst="rect">
            <a:avLst/>
          </a:prstGeom>
          <a:noFill/>
        </p:spPr>
      </p:pic>
      <p:pic>
        <p:nvPicPr>
          <p:cNvPr id="56326" name="Picture 6" descr="http://kenanaonline.com/photos/1238066/1238066885/large_1238066885.jpg?12893383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333375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000108"/>
            <a:ext cx="8072494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 rtl="1">
              <a:buNone/>
            </a:pPr>
            <a:r>
              <a:rPr lang="ar-MA" sz="72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صعوبة النطق تأتي من: </a:t>
            </a:r>
            <a:endParaRPr lang="fr-FR" sz="7200" b="1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4034" name="Picture 2" descr="http://www.imn.iq/upload/2013/10/29/168842954234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714620"/>
            <a:ext cx="642942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9221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rtl="1">
              <a:buNone/>
            </a:pPr>
            <a:r>
              <a:rPr lang="ar-MA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قلة الكلام مع الصغير</a:t>
            </a:r>
            <a:endParaRPr lang="fr-FR" sz="8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45058" name="Picture 2" descr="http://magazine.echoroukonline.com/dzstatic/thumbnails/article/2014/echnologie_929529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876"/>
            <a:ext cx="4179087" cy="2786058"/>
          </a:xfrm>
          <a:prstGeom prst="rect">
            <a:avLst/>
          </a:prstGeom>
          <a:noFill/>
        </p:spPr>
      </p:pic>
      <p:pic>
        <p:nvPicPr>
          <p:cNvPr id="54274" name="Picture 2" descr="Résultat de recherche d'images pour &quot;‫مساوئ التلفاز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3786214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1000108"/>
            <a:ext cx="7658096" cy="14287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ctr" rtl="1">
              <a:buNone/>
            </a:pPr>
            <a:r>
              <a:rPr lang="ar-MA" sz="8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قلة الاهتمام</a:t>
            </a:r>
            <a:endParaRPr lang="fr-FR" sz="8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fr-FR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Users\widow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496"/>
            <a:ext cx="4214842" cy="3214710"/>
          </a:xfrm>
          <a:prstGeom prst="rect">
            <a:avLst/>
          </a:prstGeom>
          <a:noFill/>
        </p:spPr>
      </p:pic>
      <p:pic>
        <p:nvPicPr>
          <p:cNvPr id="5" name="Picture 2" descr="http://musanadah.com/images/Ehmal%20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3929090" cy="3238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42" y="785794"/>
            <a:ext cx="8229600" cy="228601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 rtl="1">
              <a:buNone/>
            </a:pPr>
            <a:r>
              <a:rPr lang="ar-MA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اضطراب في الابتلاع بسبب عدم تطابق في الأسنان</a:t>
            </a:r>
            <a:endParaRPr lang="fr-FR" sz="6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ésultat de recherche d'images pour &quot;‫مشكل في الاسنان عند الطفل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86124"/>
            <a:ext cx="750099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1" y="1071546"/>
            <a:ext cx="8229600" cy="150019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MA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كيفية  معالجة العناد</a:t>
            </a:r>
            <a:endParaRPr lang="fr-FR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AutoShape 2" descr="data:image/jpeg;base64,/9j/4AAQSkZJRgABAQAAAQABAAD/2wCEAAkGBxQSEhQUEhQVFBUWFBUVFBUVFRQUFBUXFBUWFhUUFBUYHCggGBolGxQVITEhJSkrLi4uFx8zODMsNygtLisBCgoKDg0OGxAQGiwkICQsLywsLiwsLCwsLCwsLCwsLCwsLCwsLCwsLCwsLCwsLCwsLCwsLCwsLCwsLCwsLCwsLP/AABEIAPAA0gMBIgACEQEDEQH/xAAbAAABBQEBAAAAAAAAAAAAAAAAAQMEBQYHAv/EAEMQAAEDAgQDBAcHAgQEBwAAAAEAAhEDBAUSITFBUWEGcYGREyIyUqGxwQcUQmLR4fAj8XKCorIVFjSSJDNDU2Nzg//EABoBAAIDAQEAAAAAAAAAAAAAAAMEAAECBQb/xAAoEQACAgIBBAEEAwEBAAAAAAAAAQIRAyExBBIiQVETMmFxFLHwkSP/2gAMAwEAAhEDEQA/AOtNXsLwF7asmj2vQXgL2Foh6CVIEqtEPQSOcAJOgCFzj7Qe05JNvQOg9sj8R4ifdCzOXajUI9zoc7Zdv/R5qVtJdsXgD4TouV3lzcVnFz3NE7ud6x75KkVqTjuQO/T4KDWqtGzS7qdNe8pdyb5GlFR4HqFLLvWd/ly/QKztQTs+o7+dxVEy9fs0Nb4AnzKuMNvqk8HdDMDyKGwkTRWFs8jSmXdXH9I+S02EtLNcpYfhKrcLuy4AODRwggwe5xV1TpkaA6ciZ8ih2XJfJLu8auKcOZD27OESQZV5guONrDUZXciszf1hTbkic0SU6xvqAg5XAaH9UVZJRfIGWNNcG5BSql7O4r6UFjtKjND1HMK6CcjJSVoVku10xQhAQrKFCEIUKYIQhQoVIlSKEFQkQqLKgFe2lNNXsFZLHWr0E20r2CrIOBegmwvYWkQpu1uKfd7dxb7TvVbzkhcRxHEgyTmJeTJI+Q/nitx9rONCnlbxAOneuRh5cTUqaTwG55DoOiWl5SGYeMSdWrOe3fSJkmTOuxnXhoogB0zOAjnqfn9Co1a8J2J6Abd0ck0cx20HLYeQVUass6Vwxp4k89T8oC0mB38kDKXTGmgHwCydlQ10Ek89ltuz1m4AERJ+XRCySSQaCZsrJgI9Zgbp+EajvkK1s6YJgDu3CjYbaODdSZPRWlOnk1KxHeypEDFLfO4AcNk/RIDIPd+x5J2lSJdO6r8ZJZ6zdtnjj3wo3uyJeh7Dz6OuxwOk5TzHNp6Bblq5vYVvWaZ4t/v9F0WkdAmemdpi2dbQ4EpSJUyAECVCFCmCEIUKFSJUihAQhChZRtKcBTDSnAVg0PNKcCYaU40qFDoKVzoC8tKjYndNpsJPIwOJ7v1VtlpWcQ+0StnunF2sRA+XwhYq5q5t9hw+hKuO1mIZ6z3by46DgJ0ErNvJdpHcBsgR+Rl/B79LJgfAKZaWbnbCfMhSMLwsaF2q2+FWTYGiHOfwGx4/bKfCsEd6sjjPnHAdy6LgVk1gDnDXmf0Uezt4jQfMrQWNDNv4BL027CykkqRPtnAhSXW8hLQoBTGNRoxfsWlJIgOpw3kqTEK0y14hw+IPEHitNXCz2MWst5EbHl+3RBy3EJjdlLbtyujgdAeR4Lo9m6WNJ3yifJc5tpcNtRoR8iF0TDnTTYebR8kz0r5A9SiUEqQITgqKhJCVQpghCFChUiEqhBEIQoWZ1pTjSo4Kca5YN0SGlewUw0p1pUIPtKz/AG1xNlvbPe6C8tLabdyXHTTumVeF4AJJgASSdgBxK4J217bfer05APQ0x6Nm8u11f0knbkFUno1jW9mex8euYj+dFFw2nqrHFrQnK5wIDtQY0dGhgqRbWYaAg3oZS3ZJtBC0+G1dlm6AV1hzkGQ0lo2FgQVobAaLK4UZBI4LVYcdArigMy0pqQ1yip6mUUBJWOV6eYLP4gS2QVpOCzfaBxa4EIOeOrNYHuipoOAdpr9P2W9tB6je4Lnlro/mO7boVvqF22B3DVb6VpK2V1CbeiYlCQFKAnRMVCEKFghCFDIJUiUKEEQhChZlWlOAphpTrSsBR9hTrSo7SnWlQqjEfa/2k+7WvoWH+pWkGDqGDfzOnmuCWvtjzWt+0zFfvN9Ugy1hyN5Q0AaeM+ayVoJqAc9P55LF3bCVVI6t2msw2xsDG7SD3ug/Qqjfpor/ALSXmaxw9vH1yf8A8yG/NyoawlBb2NQWj1aVGgwSFosOtgdncFlm4Vn1iT1+kr3ZYJXpukvfl90OI22ETAVdt+zdvijd4IXMLw7iRC2FpVHBcdw6+rsdlc6TJ21jkuo9n6dR9EHbRUrWiZIpruNM3WE/TCxd9cXVN+UEEZZBPPgDqlwO8vajyKno2tEwYcTGsCCdTtstpt+gE4V7N0oeJ2wcw6bIsadUD1yD3Aj6qRdew7uW2ri7AJ9stGRoWeYg8Rp16bJqxxr+tUomQ6m7KQfPdarDrUNGYjUHyXIO0d6+jitRxJAfUJHKCPV+IjwS0sXgNRl3TaOx4TeB7YnqOoViFjcHvMrtNs0t/wAwDo/1fBbFjpEhMdLl7o0+UK58fbK0ekspEBMgRUIQoZBCEKEBCEKiGOa5OtKjtKdaVgMSGlQe0mIfd7WrU4hhDe8iApjCsZ9qt3ltcg/E4T5FVJ0jUFbOKVnZnE8SSfn+ybw0f1QeRTtT6OPyTmB0czv5uh3SCpXI6zX7PPuLY06QmrQfna2RLqdZoJierQfNZirbuYcjwWuaYcDuCOBXQOzl7/Stq43/AOnq98+pPiP9QWd7b04vKhGzwx/iWgH4tKFWg8JNyod7P2wcAIV9Vw3KD3Kr7LHZaDH6+Wk7LvCiNSu6MXa02m4ygTLvquvYXQDKQC43gt22nVY8mXE6gzxOx5Lr1hiTMrQ5wGbafktY38ldRB0qFxGyZUIOxC9WNrl/gUS4rFtQjhOhVtaukLadsBK4xJDV4qidPHyTgTWSTueWiJXoXujy7RsDj9fouFdsKhdWqPmf6oI3HEmB4cF3HFH5KbzyafM6BcO7bNykNB4lzj1AIA04gAIOXTURjp/bNrglfNTBHJhB7hH0W+we4z0wuV4DdRSoidXAdP5uug4BVgxwISnTz7cgXqIXE0gSBJK9LrHOBCEKFAhCFCgQhChDDtKeYVFYVIYUNByS0rnX2rvlrB4+f7ALoQOi519pGpHTf/tlCyvQTEvI5fcN0PcrLstQ3/myi3bYH86lX/Ze3jKDx1Pj/ChzfiHhHys22DHI2oxp0rUzUYOHpaQmB10HkpXbi1z0qNw0bQx/c/Vp85HimKIJtM49qi5zhz9UGR5SPELV2Vu2rbNY8eo+mGu6BwgEdx1WYcURy7Zd35MFgt36NwKtr3HASA4abKmuLM0Krqb92nQ8HN4OHeEl8Gu3EjkpwP8A04Tpl3huIWdOqHVG+t1A+S2+HXlu8QHMOsjhE7QuX4XRDXaCW8iAYWvwzDWuAJpDnowA+aJFg8uGCXLNnVtmkfJLb6aKheHMIIziBBBcSI+isravIWr2JODS5stC9OUxCYtWk6nwT1aYlGjxYpPmim7RXHqEDbWeuUTp4riPa8ySJGoEjqZ0K7F2idmpP/LT8NYn6LkWM0w6vMaB2Y9zR/PNJZJedj3Tx8aLCzqw+k33GsHjK6ThtSC3oSPI6fArlGB1C57p3z/DcfEFdNsH6no8fFsH5pWqkMZeDb0nSE6VFtT8gVJC7EHaOO1TFCEShaMsEIQoUCEIUIc/plSaZUOmVJplCGCU1c/+0BuoPNxHwW/BXO/tIcZYBJMu0CHlVoJi1I57dDM8M7p8tfqrezvWtfvoNB4aKBQwp51a11Vx3yaME8M538Fbdn8PcHvZVYG6d580PtUtDOJOUqLP/mFoDma5CZeeJgez0BPFbHA8YZ92Y6tUFNjKbJE+u7TYc/D4LKf8swWPeIa9uZrZ3LdC53zherS1LHFjqZqUTJhvt0p3LOn5USOKkMPpXKNoh472iNxdGoBlZAaxv5G7T1Mk+KsLJ7X/AKcf3Xm+7JEtFW3IqUztHyjgehRhuEVNoI1Q5pp7NY32KjQYbQg8xIWus6w4cgqLDMIqCJPnqtHa2JG58gpGwObJFks+sBKlW1sBrED4lN0KQH7qS6rCIvyJSb4QlzdCm1znbAfJRf8AiZLH1MvqtGh5n3fkvFWn6aQ7SmPaPPoFGvrsP9VujRs3bxRsXc/0ax4lJ1X7Kq8rGrRrBoGZzT6s8d9PJc2xQgekjZst/wBoK6bZkioA4y06ddVX9oewwuM5Y8UnOMnSWkjmOCX6jDTtDsuzGznHZbWsf8p+BXR8PJzVO8/D9lWYT2HqWhLiRUJgZhOVoHJupnvVpYVWCoYJc4hztoG5568ElkXkZck1o3drsD+UKSEzbCGt7gnV1oLRyZcipQgIWjIIQhQoEIQoQ51SKlU1EpqVTQhkk5wASTAAkk8AOKwmJUhd1sz5yAnKzYRzdzOkxtqr/tTd5KOXi9wb4DU/IKqwmnogZZeg2KOrJ9rZgNDWgBVl24U6zxlAimSXcSToO4LWWFtosh2rbkuoP4hT/wB2qzjj5Jsa6Z/+hpMao5WUAB7NNs/5vW+oXjDqTDq0DXePqpuJVA99Qe6Q3yaFTdna01KjeAK6KHsSf0kxi+outavpKLnUw7VwbBaTP4mnQq8w7EhUbmdTD+b6UA97qbvoV5xKgKjXA8llMCvHUKzmHaYI8VmUVey5Yo5YW1s6RaXNI7OI6OaWlWNKDs5p8VirrEKY0aZPIcO88Ez/AMVeC0NIzOmAdoES93QA/EBK5M2GDq9/gSl0WrTN+4gbuaPFR6l7S2nOeQ0HmszSqniZ6kCSpLHJf+div7WY/h1yyyubwu00a0bNG3iqm6oekPqmCNZCl5p3XqjSAGibx9bilrgLjrGtEC3rmQKg9YGJWrZqAeYB8ws3Xpa7K+w9802nkCD4f3Rsv22C6xJpSRLaFXX2Cse70jQGviCRoHA8xz6qdSqA6p4JdxUlTOem4seYNEqbY7gnEeL0BYsoSL0rICEiVQoEIQoVRzempVMqJTUhiCNUY/tde5rkMnSm0ebtT8CFY4PV2WRxevmuqp/OR5GPotFgZ2SmR7sbgvE3WH7LM/aVZlopVwNAcjukmWk9NCPFaLD3aBSsZs217epSds9hb57Fbi9FY5dmRMxtHEZFZ3EuJ81G7H3P9V7Tvusyy7cxsH2mktd3sOU/JWvY6ofSveeibhO6R2VHwpG2uqoEyY04rD3VZr6rnMMg7Hn1CkdqcYl3om7D2+p93wWabW9E6f8A03Hf3CeJ/KePLfmlupzd3hEwn2/o1dq8AEkwBqSeUaypuFNkmoZl4GUHdrBq0RwJnMe8clSWz/Sn/wCNp15VHA7dWNO/M6bSr9ldrGlzyGgRJPfI8z59VyJ2te2be9+i4pFO/eGtOXVzvcaMzvHg3vMKpoOfV96lTPDas8df/bGu3ta/hVxaUmsENAaOQ58zzPUqkkuRedsdp5zwazzefHYD4qSykeL3f6B8mpGFOtC0pfAtI9CnzM98fROuflpOA4uA7g4anyBXgIrMzNLZjY+I2TmHqWl2vgDJXol2L9ArFpVJh9Tgdxuram5ORkLZo0x5PtKjSnaJRoPdC8locSpEoRDABKkCVQgIRKFCHNaZUhhUVhXurUhjjya4+QKBYwcuLs1Qnm4nzK2GDjZZKxpy5a/DtAlMnI9FaNXY1FaeklqzltXhTPvmi1BgZROX9oSG3tdo2Bz+LhMecqVhFz6Km53GCfEqq7S15vao5lhP/aE1XufVIGpnYIyfarR1seRdls9mtJJJ3Mkr3Rqel9VujNnP97mGdOZ8lV06Bef6h09wbeJ4q6t3hok6NaJ7gElPX7NQuS3pEm2ufumVr5NLakRq5vH0Thx1Oh6wVobCgXOD6sFwPqMBltLgf8T/AM3CIHNZ61oCqc9UToQxh2Yw8CPeI35aDmrGjf8A3Yhrsz8xDaIGrnnYUyTxGwcdxodQCQTV6X3e/wDf2RKtv7fX+/o2FB2mn83/AEUht2wGHPaOhc0fVZq2sqlXW4qEDhRpOLGNng549Z58grKhh1uzalT8Wg+ZM9EvUV7/AOFSTZoaFZrtnA9xB+SlsCz9Glbz7DQemh4cu8Kx7K1PT0C2SCHHKRuNdk1igp6Qnli4pyZZgJUzUp1WbgO/0nz2TX39sw8GmfzaA9ztiqlBoCtjtY5XBw2Oh71ZW9RVl4PUd0Ejw1XvDq8gJnDO1RmcbjZdAr3TdBTLHL0mFJpibiTUJui+QnE2nasA1QsoQEKyBCEShQhzRiZxZ8W9Y8qb/knWFRsc/wCmrf8A1uS74GVyYbCWElbC0owFj8KuQ3daCliObYwlJLY5v0WpfCjXF7CZLyeKq7+i8DTXoomi1H5Mlj9X/wAXUf8AlbHkmbKoSHHrH1UHG6xFZ0ggw35L3hVaQR1BR5fYGxz32ltSCepOzvj8LCJ5OfuPBu/fCh1Kpa2Rvs3vOgU2xphoA8+pOpJ7zqlWqVjadvtLy0fHh+6XDKDa+arUEh4LWT+GmJgjq72p/wAKivtqj6T/AEbHuJaQMrXO304LSYfhVUCBScAIaNI0Gg+CXaaVrkNKUXKm9ISyuHUnCnUMz/5b/f8AyuPv/wC7ffeZcVTGn84fzuXqvh5yZazDlPvDbaNeBH08oTHupkMqHMDoyofxcmv5P21/F37havfsqLS/KKq/u3tdIJ5q07G9phTqZTpmO3Ve7mzDllcbsw0jL7ZIDY3ko+GavRvJFTg0zvVC5bUHAymLrDgQYhw906/3WJ7K4LdBrC6roAN5JPeug2zSAJMp5wWReSPP5EsT8GZl1H0IMEmkQQ5hkmnPFpP4fy8OCjYBcyAtPiljna7LGYtI5AyOKy2DYDcMjOAzxk/BAjjlCQxjyQljdumailWHNSG1QVEo2Mb6qWynCOrFJ9voepO1lSlDAUii6QmcT9C817HEqRCODFQkQqIczppvE6WahVaNzTcB3xonaafYEChk4/nhTrK7I4pe0lh6G4ezh7Tf8J2+oVcwoDQ3Fmutb0KeKrXbrF07gqVTvTzQXE3yXOKdnKNwNTB4ERIVXS+z2qDNOsw9HAtJ8pUq1vjO6tzjORum+yvuktF0+TH3GAXLKrWvpwBJzBzS2dgZmea0eD4UwEZvXdIkn2R3BeH3pcSSU9Y14I71TCd0jo1lQhgAGkcP0UYXwa4tPiOI8F4wTExABKscUt6Fdk1dI2e0ljx3OGvgtra0LaUvI9DE6bhlJG2ypO0D7f0JaWszOMQI24z5qGez9sCclWuOJBqZvmJVhh2FUGgHKHn3n+sfjsqkpSVa/YeLxw3bf4KHCsJuqktaJp6ZKr3QSPdcN3Ee9x48zpMK7CUmuFWsfS1BqODGno3j4q8s6rcumnwUoXYA/hVwxQi79gsvVZZLtWkO06QaNBCdaU210ozI1iTVjyVMB6951akU0e4Qm/SIzqm0VR6enLbio7nJ+02K1j+4qeokhCRKmgIIQhQs5qxPMTTE+xAGDNdu8LNSm2q0Sach3+A6z4H5lYHKu1MbzXKsbpNbc1mBuQNqENHCN9PP4oWSPsZwO9FYAvbV7NOENYg2HodoOhO1q2ybDEjmLFhKJFN6fo14KhMfzXsu5KFGkwu7M6KxxCpUqZGUzLwQ/LMCBxceAWYw24hwWnw2m9tU1mmQ5mUido/us8MnGxx9KrmNQuYBo065tTzhWeH2hY31qsz7o/WVm8VuXAOa4gBxnfrKZpYs8ABsv7lu98FOLaOlYZSZlzSXd5lWnpmgLn2D4ndEBlOhufaqOgDwAlau3saxbNSo2eTW6fEyiqT9IVyQp7ZZNqzskLlX+ky8V5+9jmsuRXaWTaiSpcLMXfaNs5aXrHi78IP1T1C4edwT3LVSrg28EkraNA2svQqqnZdnkVPtaD38CBzOgVJN8AnS5JdM5jAVnTbAhN21uGDrxKeTeOHahXJPuBCEIoIEIQoQ5wxSGBMsCfYgDI8wKDi3Z+jdA+kbD4gVG6PHLXj4qwYFIpqyKTi7RyPtFhVSye1rnsqtcCWcHQDGvL4qrGINHtMcO6CFp/tRpH7wxx2NIR4OdPzWIDo6hClBM6uLygmyxOK0xwcfAfqmzjDeFN3iQFFygo9CFj6cQ6gPsxKTq2B0MlT2QRI1CrBST9JhGxhSWNPgv6VlvZgZhOi093WNOichlxGkcOqydvUPEA/BWTLt8QIHx+aD9GbZF07J9Z7GZDo6YzEzm24kp2wxRrXkQI4FVbmOd7RlOMsweCL9CXo2+ltGtsu0IB12jgpox91RrhTMH3jwHcslb0C3QKWy3J47rUcE3ywX8JEwYnknU1Xczt4lQar6lbRzjHujRv7qXSs1Pt7VMQwRiHjjhDa5EwfDmjv2nl3LZYJgraAkudUcfxHh3BUlrTWttz6re4fJFaOX1+WXCemOJUiFRyhUoSIVkFQhChQIQhQ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8372" name="Picture 4" descr="http://www.algamal.net/Files/Articles/2012_11/1271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471490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  <a:prstGeom prst="round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pPr algn="ctr" rtl="1"/>
            <a:r>
              <a:rPr lang="ar-MA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عبري عن مشاعرك له</a:t>
            </a:r>
            <a:endParaRPr lang="fr-FR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850" name="Picture 2" descr="Résultat de recherche d'images pour &quot;‫ام تضم طفلها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3000396" cy="2414866"/>
          </a:xfrm>
          <a:prstGeom prst="rect">
            <a:avLst/>
          </a:prstGeom>
          <a:noFill/>
        </p:spPr>
      </p:pic>
      <p:sp>
        <p:nvSpPr>
          <p:cNvPr id="78855" name="AutoShape 7" descr="data:image/jpeg;base64,/9j/4AAQSkZJRgABAQAAAQABAAD/2wCEAAkGBxQTEhUUExQWFhQWGBwaGBcXFxgcHBcXGBcXHBwcGhcYHCggHBwlHBQXITEhJSkrLi4uFx8zODMsNygtLisBCgoKDg0OGhAQGiwkHyQsLCwsLCwsLCwsLCwsLCwsLCwsLCwsLCwsLCwsLCwsLCwsLCwsLCwsLCwsLCwsLCwsLP/AABEIAOEA4AMBIgACEQEDEQH/xAAcAAAABwEBAAAAAAAAAAAAAAABAgMEBQYHAAj/xAA6EAABAwIDBgQEBQQCAgMAAAABAAIRAyEEEjEFBkFRYXETIoGRMqGxwQdCUtHwFCNi4RXxM9IkU4L/xAAZAQADAQEBAAAAAAAAAAAAAAAAAQIDBAX/xAAkEQACAgIDAAICAwEAAAAAAAAAAQIRAyESMUETUSIyI0JhBP/aAAwDAQACEQMRAD8Az6tVPM+6S8Y8z7lOajBdNixRZ6DT7OpudOpUrgaxB1Md1FGwTjCPKmStG+CfGVErUde5IB/miZvqcifdK1qRc2Qo1mEqu+Fjj2CcNo5/+mLjIeir/l80rSr9T7qHqNeNQR3CAZua04nLyLCzEDn80P8AUj9SrxeeaFtQ6A625+3VHAfMnTiBzj1RRiB+r5qALinGFoOcRrCTil6VC5SpIsVB83kld4b3ENYHOcTAaJJPoNUrg8OA03Age/QK4/h23KMXVa0Oq06Xk7+Y27wFz9s9l/wYr7Zn20cDWouAqsqUydA4OE9p1Vvofh7jPB8UlodlzCkSc0RpynopLdPfcV3CjtHw3NkPZUe0DK9pDhm4aix6J5ujtN+J2tVrEyzw3hsG3hhzQ3tMStYs8v8A6ZTcvyRm9N5HEpRjyeJshxMGq+NC92nIkwlGt+q2s5QjXu5/M6JB88/mnuQR1/2kX07IGC7ZpOHNY1AIMBs3KreJcY1PupauxRuJbNkxURZqHmfcoDVPM+5XPaiEIJJB2Kb4LWy7xMxnkG/UmUcVTIufcqNDVIM1aigQu8k3k+6TZiHAi57SlouZTZwvHIrNGrJDKkHtTwNSL2LL09BfqNiyQl8DhidbDmuzhoS9CvOpgKt0ZSmovXZL0KIa2eESeM/sgbjXEgN8oHX6qLrYom3MrqTs1gdbShRozlkcmSLnBwl3mvqkMXsulkzXHQc0rRY1pDOQ91aN2KTX1XAgOblvIkSf9JcqE4asz84Rn5X35H901dhSOiu+++6IoziKE+HPnZ+nqOl/RQ2FwQcGl3wOMA8ieBKvn9BBctMjdi7HdXfkaYWh7N3LDQA53yTXZe7xpOzskFWJtGs78yltMupY3cGBR3YojXXupbYmz2YepnZxEOHMJph8C/UuT5mEfFiU1RE3kl3IZ7c3LpPzVKDReSW8j2+ySwWynYHB1nNA/qK4yt/xboPqT7KcwVQtNnX5HinWNYahBMWEQEGT51TMdGwK4F2jrdGbs+oPyX7rWW4Ickg/Z4Fy35K7YKK9Muq4F9vI4Hj1J+gHumtTA1L+Q+xWr+EziI7hAWUuJahMl0Y/VwNUn4HG/IphiNm1W3yOHb/S2qpUoA6tQOq4Y2kJ8haPPWIpOabg+yb3XoWtsfD1Af7JdPHIoDam5mEAzPpPYOYBj3ATTIdeMxsFPxTILZWhUdh7NadHOPCSSm+2MNhHN/t2I09FLmiooqT2cU2e0ZlM4rAhrZDpKhniHKUzQ2WnuRRFsq7EbnYdrS4iwBJ9BJVuxNJ3BVL8SdoPoYJ4HxVPIOgM5j7Aq+K+hKUq7Mb2jWD6ri2zcxDR04JJuIj1OqbyIF7o1So4tEulrZAE6TcwOGqKJcvR02t7p1gWzfldRAepnDU3BjeGZJoqMmLvqy8uHCABzP8AJV43WxGHw9OatamKjjLgXC2llUdkYZkuLvy/M/wKN2i8VS4ACRrcCEnjsbyv02puPoupklzX0yDJkERxVAFOm2lXNAGth85gaOZAvln4gDHJVbZdSrahQnNUkObIh/ESNJ6pPDbQqYfxGAFrnWcCCC08RCUYBza6Nc3MrCvhadTuD/8AkkfZWKnRHBUj8Hy57KtF0jIRUaDby1JuOktPutOpYEBHE0+QjRRlOqVEwnzaICUyKkkQ8hXq+yCXSDCPTZUp63U6GoHNBU8V4L5G+xph8Q12tinbqYKaYjDD8uqbM2llMOVXXYceXQ42vhZpOgXhZPXe8OcMxt3+i19lfMOiyzfHbM4l9PDtaGss9+WS5+sN7IatGatPYjgMF4hmpUbTYNXOPyA48VcdgHB0x/acx5mC4uBM/b0WK4+oXOJcST14JiAdQSPVVGCQpvl6elQ5pvY+shHqEZYj/a877M23XoGW1X24Tb2WobD3jdiaIfPnFnDr07p3Rg8Y53m3PY+X0v7dQ3y/kd/6lZtXplri1wgg3C0p20qjRckgKI2pssYxwdSytfo6dHenAqJV4b47XZTnXbHNQYp3g6rRae4Vb/7G+2iqO8exjha2RxmQDMc1NNG9pnoLPIWW/jc8ilRbzcSfaPurw3GmLFUX8Wqbn4ZtQEwx0O7H/cK1JeGXFoyLMgJQBPBgDlzGALGJvBVWSk2NWPuJU8a1SqzKxgaBBzO+K3KOChBSvpZXTA5A0dlnklRthhdordZtVhyknn3hEpscSTpOquFfZrazRwjQ8vRL4DdFriDUrGOTQBPcpfKipYqIjc7An+qZUaDFPzGBxgwFe97NlYXGNDz5MS0WgfGOTgPl3QU8BlDWYUimG62kunUk6kpgNkBlQuqVjmN5m88DHBZubu0XGEfWWH8PGZ6zqrWuaxtFtI5mkedriYvyH1CvriqzudiXOY4G8RfmVPFp5rWO1ZhKO2GqV4Q+Mm9WoxurgmdfbdGmJLh7ptolRsk3VJQSVV8RvnSHw37CVEY3fWqf/HScR7I5Lw0WN9F+lR+0cIHeYRIVE/5nHVNGBvUp1gq2LBmoZapcrXRpGCX9kTj9oupsqH9LXEegWP4raAFpvcuM6uNybd1p/i5wQdCCPdZidhtp1KrahNTI6Bkm9pM+8JY5UhZYcmqIipigTwSL6/pxV32Bu1Rrhx8M5RzkJHa+7FBnHIOcn7q/lX0ZfF4UtzhwVn3AxLhUqNBsWzHCxie90liNzTlJpVA7of3CLuw2phsS1jxlNXyh3L95NvVPkpLRDg4mh+MHQJyu680WiBTeHZAH8xYeybYmu9n/AJKedv6ma+vJBh9q0n+UPuRYOsR0UbEi508QSARxCo/4n4PM2lV5eU/UK27CJ8KDqDCDbmyRiKT6brSLHkRcFO2zojVDDCViB5jZO6uDp4rD1KTtHtI9eB91El4c2E5w1bKAAYWUZUOabMU3h2PUwtZ1KpqLgjiDoVO7BYyowGATHwnm1XbevY7MVSg2eJLX8j15jospr4evhXw4Fp+To5c1o3zWiI/xvfRPN2SQ7zsdlPEcL9E9w4bpMxoeahsLvI5zhnA5GJEj1T0YgGo4tbladBy/mqzal6bwmv6k/SdCeUap0TLCkRqpAUrAjgsjW0Nds7e/pmgD4nX6wojD795JAw9NxP5nkuJ7zb2Vor4CniKeWowOjTmOoKr1bdPDhwis+n0czN7EELWHH0wacnRd93NseDQb5fNV89hYZrgDoE6r7VxL/hbA6lF2JQp+E1jDnDGhuYjWApRtNUjCc6kyCfs6tU+OqROoFk5o7Gpt4SeZUqGIxEJmbySYwobPpt0aPZHFEDgE6YRN0V+qCbEQ2+iUBHFGZSmbgR80rhtnuqaWHM6f7QmBW9vVPApPe3WIYObjYfVONj7CZh8M0O89YgvfHF7rkTym3oh3o3fxBrYZwAdRZUBfBuDIgkcrIm38VVpsHhBxc4wSBMBTPR0Y25+gYfbDxDX0nNb+oAWPI/upDF7HbWboDzBE/VVzDbeqUXNFXO9jjEmm4ZTpeVZKePgW0Kg1yRp6Ienu34Jlhgfp4Dt+yq2/+H8MUagsWvF/n9le62LmVn/4hY3Mxrf8lUP2M5XWyyvDi0PaYMCRwIKjMTh6TjL25SfzN+7fulcHioo0jPmyNtzsgxJDgXCysyRadxaVQU6geczWuGR3MR/17qy1KVj2+ygtyqZbhpP5nEjtp9lOVtD2K0h0abM28eLT7J3Rr9fdJf8AG9VHbbeaFIvm+gHMn+fJc/E2+SLE9tb0toHK0Z38uA7qjbf23UxJGcNAbMBo58+eiDFlziXPMudcqOqgBbwgkc+SbYizVWTDOLqYI1CrRKsewXWE8QjItBieyT2bjrwfqrNQxAIGnJVbFbP/ADD5JsH1G6OMjmsWk+jotl/w9TKVIjCsffX7Kg4LF1nENnUxdJ4TeR+csnKQSJnWCkoMmckttmq7OY1vlanwCpmx95qLLEOznUu+x5J9U3lM+Vk9ZWiTRyz27LM4ckR4KrFXedzQDaZ04+0phvBviW0KgEZyMrXNOhPH2VKLZHRM1t7cE1xa7E08zTBEk3HCw1TvZO2aeJMUA98auDSGjuSIWZbhbsOxDvGLCWNJLjwAFw3nJ+Q7rVsFtakWikwCmRoGiB7cUptR0aRhask9l4MvcXOBDWmI5n9lKu2hSa4ML2A8BITbBYeo5sVDA4BpIkfWENfZVEjKGgdu6UUP8b/IkZBHdVjaOGALmkwNQeiSaa2HqANcDTJ+E2tyE8VC/iXto0G0qjLtccp7FpIPyTcbLlj4SW9MdnDNbcGZTGriALKm1t5yRObuomtvQ4/9rJwl9GicV2y+4zaDQIlZ9vViQ5wEon/NZ9XNB5kqO2iwnzZ2nsZWmODTtkZJqqRouBqg4Om4iW5AJ4iBH1smVDEBxIB4R/OqabiY4PpPonVt2joeHv8AVTWG2JNVrwSCHSQNIB5fJN6tEwLzgKeSmxmmVoHrF04r4hoB7fZRlXEPdEApnXz3sVPJo3SXrKy3E1ALqqbf2kX1crtGad4UtjtouFImNbD1VFr1bm6tIwuhbGVpMBM8t7orSSU4c1apGbdsbuZKn9nNy5eihnGSSBA5KX2bXg5X25T91ORaKxNWWXBvnynVExGEAKSrtcAHgXbr1CkWubUphw4a9FyvWzrTEtn4clwyjza8OA69FT9rsNPFVR/mT6G6v+BoNMXJdOkWiNZ5yq7v7s0tqtrAWcACeRH+leKWzLMrQ0pYltRuV1nCzY1KXpYhzAQXaW1gj0TXZLHtPiM4cbC5HBIV8E1x8z3NnpPyXVRxej51ZoD3eKC60CCZ4XOgjnrdR20sTLYnunQwrPDDGFuZpcS/QuB0B4WUZi6OU+blb5oRWi+/h/WrU8I6u18MaYDeBI+I9BpfmtB3U2YKj3Yuo27/AIAY+Hn6rKfwo8apif6dl6BBdVDhIDYi3UmB/wBLfmQ1oA0Flhx/I0lkqNIWlMcfXDIkamJ5JZ1RRFTFh/iU6kAj+AqmqM47GG0KmrTci7Dx9/cKub07w+FhKhbBcfIJgwXcx0mU32ptcmAwnM0kG+g5/JVbeqoDTp0mvEy59SesZZ9OCxjcpHY48Y2yoVGuI6HkiNwyeCoAcrJI7JfwHEeVsHjmt7Dius5NiGD2exzhneGN1LncONgLnkmWJ8O8E9LaqXp7Nv5yXHlw9kevgxH2iwCQXZBYHFFlRrgSLiT0kSt52HUZ44ZU0eyWnnHD2MrDK+Hjgta/qWilh6jSHZXMEg/qEHTqs5/ZcVejQDshpMhxTPaOz3tachnVEwm1wyxkj6KWZiqTpIcNNCeiNGP5IwPGhzxLAHNpwXMmM0nTtAKgjgm5iSIkyGjQDlKcYnH+Z2UxOp6eibf1CtI1kxOpT9uiIxshLhwOiQqgt0FlRKCFiMkw1x6BK5RomIse7+1BalUIvZrjz5O97Kw0MIaT4M5H8VnjVct1d5BAo17t0a88OQPTqufJj9R0Y8njLNQwmUtPVOdv7PFWg9pHCR3Cf0qEx8kvUpAgrFaKcrMa2fjHMlltTqlC8nsj7xYXwsS6IhxlNX12tgm+ki0kcY9PquyLtWc0lTHuz8JUrOy0mOe6NGC5HX91ctk/hfUefExjxTbwpsOZ3qdB2urtsPEYelQYMK1rabgCCNXSNXHUnulamNlJzJ2LbtbvYbBU3DDsguPmcSS50cyeHQQFKOqJpgXyzuUV70L7I9HecLNN+N76JrBtB96YLaj+BM6A8Ygq+VDIIOhEe6wHe7AOwuIfQddoOZjoElp0/Y9QUmuSo0xPjKxxjtv3PhiHH83D0HNRTRmkF1yZk804ds5goCpnGY8JHPSE0ZSmLgffqnGKiaTyOXY8wDNc/l5DW+g4qXpR2nnx9+ChXV22IFmiOeYibnugrYtz/hqCDwJhMitEq/EATF+3NM3Y4aaqMqU6jbkfwocU4PMtaGkAS0TeON+KYkPMVUDhb3/dPt0y44hjJOWQSJMS2+nooSjW4Sr/ALnbLa2k2r+d9+wm3yWWR0jSHdlzb0hFe8Nk6wkaLsuuigN4t4GsBA16LFNj42zJ86EBJhyMJXWZgkkJajiOBSbXItSnxCQDk1iNdNJTikGkEzfUDmksTjWPytbSFNrWgalznu4uc48+AAACbFrmERoUxDki/JKBnlJg668EiyqD3TrDYZ1Q5WXMTHYTxQMt+529eSKNc+TRrz+Xoeiuz9sYcC9VvusXAj7pZj542WbxJsam/S075No1GuqMfLmxAAN781Q8TUJd9FMud/bc3pYqMZSDiATHUzb2BVxjSolu2SuxN66uHYGDzMmQCTbmB3/dW6lv6x4Aa1+d1gLWJ68Vm9ZkEBWT8P8AYjsTi2BoszzOdwbqASe+gHJTJIas2nY2JzUmHgWg36iU+qJ3g9lNpta2SQABy0Tn+jZy9yVPLRHEgqjlTd/dkmvT8SkAa9MECQCXMd8QH+XEHqea044Nn6W+37olfC0yIc1p9AlyotRPKLWOJAi5MAdSYhP6+z3UiQ6JGpBmP5K3DG/h5s97i40XNcSTNN9Qa8Y4Jjitw9nxBdUaOXiiT7iU/kRfF+GQ4E2kgRN7cEd1BjahaPICbOifmtA2vungWUX+FiHtLQS3MWuv1sDHqs8w2JtBuDf/AKVqSfRMoNdhsRRy3FT5HmkvEdAPlI5wln1Q3q08TqO6Z16cE5T6fzgqJE5bJix/mi0nZm0adJjGuxNEBrAIBJi3RZe7ja6WpUYElZyjZcWy7bV21mn/AORmtoxkfMqn4rES7Wb8UnVq+yQBuO6Ixopy8EXNg9kZj0OIkFJhWjNiwylCG9UjlQhiYBn0zqIS1CtOqJTplBUpmbaoQv8AQ2IpHUIcPi3NP34pZgtdI16EEgXHD90UHQ4p1weKcl5JB4/t2UQWeiWo1HNbM2BiOOk2HogZKVXEsLRGs6X00nWOiZUjGqPQxoJtY/dExNrASSbHn090EidJhe4AAkk2AWl7sVG7N8Frz560uq3+G3lFuV/UqibNrCg5rzdwInoOSnt4MX4v91o8rrjsssl9G2JJ9mjbZ/EBgZFI+f8AmiiW/iaSMuRxqcheetrqh7qYNuJxTadWoAB5svF8QcoP8MStiwmGp0xFOm1g/wAWgfQKOP2OU4x0kUynvVjHukUKhHLI/wCuifYvfLEUWh1Wi+mOrhrfgDKsWJfxWWb97S8SplGjfqmoJiWT/CR2z+JdRwhhjtKpGO23VqmXPPeTKijrKGVosaQnlb0tDg1idSffVc18JEFKSqJtsdsfa+htfr/JRMSADAdmy2DhMHtN4TfPKXpNQJKxTDUxBJRK1VdVq8ERIpukIOcga64Q1hxSbTcJk2LYnWEiEvXIJlNyUkNiko3iJNpRgmIN4pS1F5kFJsj0SoTEOMbiGZQA3zTd3TlHdJUXA2JAB4nhPFFcwFJBhbwQAs5gSL2JxPzHP6or0DaGtRgABBM8RGnZPKZyi9z9P9olMASePBN31LoJFKtSddEvTx7smSbcOyZZkJKRSbQahiHMeKjSWuaQQRqCFu+6m3W4vDtqCA8eWo3k8C/odQsGJVj3H29/S1xJinUhrxy5O9PoSk0J7NgxhsVlG/gaH+X4na/z+aLRdq4rKxzuAE+ixjam0fGquedCbdBwUx7H0hiGoQyRZGN0AJE3sdeysQS6O2SJQOCWo0kDQelR4lKVX8F1R8CAmj6iRXQL3rvGSLiuaUyQ9R0ojNR3XBCzUIAceCUhUgTCd1W8JTN8JIphmOR55aJAFGDkyBbNZAXFEXIANKWpAykmFLzFhqUwBqNk2R2MIufZBQrCY0HNA53FABKzySm5IKM8oKTgDJGYRpMXi10AFQhCghAHAoW6/wAsgXNd7pAatuORjsHVp1C4GkwguGpbByn0iPRZPCm9i4+rQJdndSD6bv1f3GwYAbxknsoljbIQUJ5UBS0IwpcUDOosSr3QFxdATao9IroCo9JFdKAlMgKhAXBdKYHIzNR3REpSFwkMeVDOoTSoU7YVzcMJlSihq2gSY5a9EsMMXQGhOA2LJam6EDpEYLWISlJkldtB3nKSY9UQ+xzkAKScSJJ9EDqiTe5Ag5QurFJyglAB88pVjU2CVY+EAHqBJBGc+ULqge7RrBAsJiw1udT90DCqX2ZhKbZdVgng2beqhcpKeMfKGC7B21VL6pdwsGgcABAAjRJUhZLVmOMAIKI5podbCjqjF4ARqkJpUKTH0C+okSVxQFBJxRSjQhhAgqBGIRZQMFPcDhS4gBM6eqsWwhlcDCTZUVZGNaEoKfIpFr0sxyQABju6NJaATx4cU5ZRJFkHdAWRuKbmvxTbwypt1MJrXoJpiZGkoSj1QkpTJDBBK6UEoGCjSiBCgQLigLuS6F2VAx2xlkSk6ClWoCAEDSJPDPaLngmOIrCTl4pB9VIvqJJFNhnvSTnICUBTIYJXIFyBHLgFy5AHFBC6ULUAGp6qxbPxAEKuFKUqxBHdJoadC7UvSQrkiiSwX5u33RK3FCuQ+iV+zEjp/OiRxWi5cpiURlfT+ckgVy5aEnBcVy5CAPTXBcuTEChp/EFy5Ia6HQRaiFckUhtURHLlyZIVcuXJiOK4rlySGcEJQLkAFR2LlyBBnIjNR3XLkD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857" name="AutoShape 9" descr="data:image/jpeg;base64,/9j/4AAQSkZJRgABAQAAAQABAAD/2wCEAAkGBxQTEhUUExQWFhQWGBwaGBcXFxgcHBcXGBcXHBwcGhcYHCggHBwlHBQXITEhJSkrLi4uFx8zODMsNygtLisBCgoKDg0OGhAQGiwkHyQsLCwsLCwsLCwsLCwsLCwsLCwsLCwsLCwsLCwsLCwsLCwsLCwsLCwsLCwsLCwsLCwsLP/AABEIAOEA4AMBIgACEQEDEQH/xAAcAAAABwEBAAAAAAAAAAAAAAABAgMEBQYHAAj/xAA6EAABAwIDBgQEBQQCAgMAAAABAAIRAyEEEjEFBkFRYXETIoGRMqGxwQdCUtHwFCNi4RXxM9IkU4L/xAAZAQADAQEBAAAAAAAAAAAAAAAAAQIDBAX/xAAkEQACAgIDAAICAwEAAAAAAAAAAQIRAyESMUETUSIyI0JhBP/aAAwDAQACEQMRAD8Az6tVPM+6S8Y8z7lOajBdNixRZ6DT7OpudOpUrgaxB1Md1FGwTjCPKmStG+CfGVErUde5IB/miZvqcifdK1qRc2Qo1mEqu+Fjj2CcNo5/+mLjIeir/l80rSr9T7qHqNeNQR3CAZua04nLyLCzEDn80P8AUj9SrxeeaFtQ6A625+3VHAfMnTiBzj1RRiB+r5qALinGFoOcRrCTil6VC5SpIsVB83kld4b3ENYHOcTAaJJPoNUrg8OA03Age/QK4/h23KMXVa0Oq06Xk7+Y27wFz9s9l/wYr7Zn20cDWouAqsqUydA4OE9p1Vvofh7jPB8UlodlzCkSc0RpynopLdPfcV3CjtHw3NkPZUe0DK9pDhm4aix6J5ujtN+J2tVrEyzw3hsG3hhzQ3tMStYs8v8A6ZTcvyRm9N5HEpRjyeJshxMGq+NC92nIkwlGt+q2s5QjXu5/M6JB88/mnuQR1/2kX07IGC7ZpOHNY1AIMBs3KreJcY1PupauxRuJbNkxURZqHmfcoDVPM+5XPaiEIJJB2Kb4LWy7xMxnkG/UmUcVTIufcqNDVIM1aigQu8k3k+6TZiHAi57SlouZTZwvHIrNGrJDKkHtTwNSL2LL09BfqNiyQl8DhidbDmuzhoS9CvOpgKt0ZSmovXZL0KIa2eESeM/sgbjXEgN8oHX6qLrYom3MrqTs1gdbShRozlkcmSLnBwl3mvqkMXsulkzXHQc0rRY1pDOQ91aN2KTX1XAgOblvIkSf9JcqE4asz84Rn5X35H901dhSOiu+++6IoziKE+HPnZ+nqOl/RQ2FwQcGl3wOMA8ieBKvn9BBctMjdi7HdXfkaYWh7N3LDQA53yTXZe7xpOzskFWJtGs78yltMupY3cGBR3YojXXupbYmz2YepnZxEOHMJph8C/UuT5mEfFiU1RE3kl3IZ7c3LpPzVKDReSW8j2+ySwWynYHB1nNA/qK4yt/xboPqT7KcwVQtNnX5HinWNYahBMWEQEGT51TMdGwK4F2jrdGbs+oPyX7rWW4Ickg/Z4Fy35K7YKK9Muq4F9vI4Hj1J+gHumtTA1L+Q+xWr+EziI7hAWUuJahMl0Y/VwNUn4HG/IphiNm1W3yOHb/S2qpUoA6tQOq4Y2kJ8haPPWIpOabg+yb3XoWtsfD1Af7JdPHIoDam5mEAzPpPYOYBj3ATTIdeMxsFPxTILZWhUdh7NadHOPCSSm+2MNhHN/t2I09FLmiooqT2cU2e0ZlM4rAhrZDpKhniHKUzQ2WnuRRFsq7EbnYdrS4iwBJ9BJVuxNJ3BVL8SdoPoYJ4HxVPIOgM5j7Aq+K+hKUq7Mb2jWD6ri2zcxDR04JJuIj1OqbyIF7o1So4tEulrZAE6TcwOGqKJcvR02t7p1gWzfldRAepnDU3BjeGZJoqMmLvqy8uHCABzP8AJV43WxGHw9OatamKjjLgXC2llUdkYZkuLvy/M/wKN2i8VS4ACRrcCEnjsbyv02puPoupklzX0yDJkERxVAFOm2lXNAGth85gaOZAvln4gDHJVbZdSrahQnNUkObIh/ESNJ6pPDbQqYfxGAFrnWcCCC08RCUYBza6Nc3MrCvhadTuD/8AkkfZWKnRHBUj8Hy57KtF0jIRUaDby1JuOktPutOpYEBHE0+QjRRlOqVEwnzaICUyKkkQ8hXq+yCXSDCPTZUp63U6GoHNBU8V4L5G+xph8Q12tinbqYKaYjDD8uqbM2llMOVXXYceXQ42vhZpOgXhZPXe8OcMxt3+i19lfMOiyzfHbM4l9PDtaGss9+WS5+sN7IatGatPYjgMF4hmpUbTYNXOPyA48VcdgHB0x/acx5mC4uBM/b0WK4+oXOJcST14JiAdQSPVVGCQpvl6elQ5pvY+shHqEZYj/a877M23XoGW1X24Tb2WobD3jdiaIfPnFnDr07p3Rg8Y53m3PY+X0v7dQ3y/kd/6lZtXplri1wgg3C0p20qjRckgKI2pssYxwdSytfo6dHenAqJV4b47XZTnXbHNQYp3g6rRae4Vb/7G+2iqO8exjha2RxmQDMc1NNG9pnoLPIWW/jc8ilRbzcSfaPurw3GmLFUX8Wqbn4ZtQEwx0O7H/cK1JeGXFoyLMgJQBPBgDlzGALGJvBVWSk2NWPuJU8a1SqzKxgaBBzO+K3KOChBSvpZXTA5A0dlnklRthhdordZtVhyknn3hEpscSTpOquFfZrazRwjQ8vRL4DdFriDUrGOTQBPcpfKipYqIjc7An+qZUaDFPzGBxgwFe97NlYXGNDz5MS0WgfGOTgPl3QU8BlDWYUimG62kunUk6kpgNkBlQuqVjmN5m88DHBZubu0XGEfWWH8PGZ6zqrWuaxtFtI5mkedriYvyH1CvriqzudiXOY4G8RfmVPFp5rWO1ZhKO2GqV4Q+Mm9WoxurgmdfbdGmJLh7ptolRsk3VJQSVV8RvnSHw37CVEY3fWqf/HScR7I5Lw0WN9F+lR+0cIHeYRIVE/5nHVNGBvUp1gq2LBmoZapcrXRpGCX9kTj9oupsqH9LXEegWP4raAFpvcuM6uNybd1p/i5wQdCCPdZidhtp1KrahNTI6Bkm9pM+8JY5UhZYcmqIipigTwSL6/pxV32Bu1Rrhx8M5RzkJHa+7FBnHIOcn7q/lX0ZfF4UtzhwVn3AxLhUqNBsWzHCxie90liNzTlJpVA7of3CLuw2phsS1jxlNXyh3L95NvVPkpLRDg4mh+MHQJyu680WiBTeHZAH8xYeybYmu9n/AJKedv6ma+vJBh9q0n+UPuRYOsR0UbEi508QSARxCo/4n4PM2lV5eU/UK27CJ8KDqDCDbmyRiKT6brSLHkRcFO2zojVDDCViB5jZO6uDp4rD1KTtHtI9eB91El4c2E5w1bKAAYWUZUOabMU3h2PUwtZ1KpqLgjiDoVO7BYyowGATHwnm1XbevY7MVSg2eJLX8j15jospr4evhXw4Fp+To5c1o3zWiI/xvfRPN2SQ7zsdlPEcL9E9w4bpMxoeahsLvI5zhnA5GJEj1T0YgGo4tbladBy/mqzal6bwmv6k/SdCeUap0TLCkRqpAUrAjgsjW0Nds7e/pmgD4nX6wojD795JAw9NxP5nkuJ7zb2Vor4CniKeWowOjTmOoKr1bdPDhwis+n0czN7EELWHH0wacnRd93NseDQb5fNV89hYZrgDoE6r7VxL/hbA6lF2JQp+E1jDnDGhuYjWApRtNUjCc6kyCfs6tU+OqROoFk5o7Gpt4SeZUqGIxEJmbySYwobPpt0aPZHFEDgE6YRN0V+qCbEQ2+iUBHFGZSmbgR80rhtnuqaWHM6f7QmBW9vVPApPe3WIYObjYfVONj7CZh8M0O89YgvfHF7rkTym3oh3o3fxBrYZwAdRZUBfBuDIgkcrIm38VVpsHhBxc4wSBMBTPR0Y25+gYfbDxDX0nNb+oAWPI/upDF7HbWboDzBE/VVzDbeqUXNFXO9jjEmm4ZTpeVZKePgW0Kg1yRp6Ienu34Jlhgfp4Dt+yq2/+H8MUagsWvF/n9le62LmVn/4hY3Mxrf8lUP2M5XWyyvDi0PaYMCRwIKjMTh6TjL25SfzN+7fulcHioo0jPmyNtzsgxJDgXCysyRadxaVQU6geczWuGR3MR/17qy1KVj2+ygtyqZbhpP5nEjtp9lOVtD2K0h0abM28eLT7J3Rr9fdJf8AG9VHbbeaFIvm+gHMn+fJc/E2+SLE9tb0toHK0Z38uA7qjbf23UxJGcNAbMBo58+eiDFlziXPMudcqOqgBbwgkc+SbYizVWTDOLqYI1CrRKsewXWE8QjItBieyT2bjrwfqrNQxAIGnJVbFbP/ADD5JsH1G6OMjmsWk+jotl/w9TKVIjCsffX7Kg4LF1nENnUxdJ4TeR+csnKQSJnWCkoMmckttmq7OY1vlanwCpmx95qLLEOznUu+x5J9U3lM+Vk9ZWiTRyz27LM4ckR4KrFXedzQDaZ04+0phvBviW0KgEZyMrXNOhPH2VKLZHRM1t7cE1xa7E08zTBEk3HCw1TvZO2aeJMUA98auDSGjuSIWZbhbsOxDvGLCWNJLjwAFw3nJ+Q7rVsFtakWikwCmRoGiB7cUptR0aRhask9l4MvcXOBDWmI5n9lKu2hSa4ML2A8BITbBYeo5sVDA4BpIkfWENfZVEjKGgdu6UUP8b/IkZBHdVjaOGALmkwNQeiSaa2HqANcDTJ+E2tyE8VC/iXto0G0qjLtccp7FpIPyTcbLlj4SW9MdnDNbcGZTGriALKm1t5yRObuomtvQ4/9rJwl9GicV2y+4zaDQIlZ9vViQ5wEon/NZ9XNB5kqO2iwnzZ2nsZWmODTtkZJqqRouBqg4Om4iW5AJ4iBH1smVDEBxIB4R/OqabiY4PpPonVt2joeHv8AVTWG2JNVrwSCHSQNIB5fJN6tEwLzgKeSmxmmVoHrF04r4hoB7fZRlXEPdEApnXz3sVPJo3SXrKy3E1ALqqbf2kX1crtGad4UtjtouFImNbD1VFr1bm6tIwuhbGVpMBM8t7orSSU4c1apGbdsbuZKn9nNy5eihnGSSBA5KX2bXg5X25T91ORaKxNWWXBvnynVExGEAKSrtcAHgXbr1CkWubUphw4a9FyvWzrTEtn4clwyjza8OA69FT9rsNPFVR/mT6G6v+BoNMXJdOkWiNZ5yq7v7s0tqtrAWcACeRH+leKWzLMrQ0pYltRuV1nCzY1KXpYhzAQXaW1gj0TXZLHtPiM4cbC5HBIV8E1x8z3NnpPyXVRxej51ZoD3eKC60CCZ4XOgjnrdR20sTLYnunQwrPDDGFuZpcS/QuB0B4WUZi6OU+blb5oRWi+/h/WrU8I6u18MaYDeBI+I9BpfmtB3U2YKj3Yuo27/AIAY+Hn6rKfwo8apif6dl6BBdVDhIDYi3UmB/wBLfmQ1oA0Flhx/I0lkqNIWlMcfXDIkamJ5JZ1RRFTFh/iU6kAj+AqmqM47GG0KmrTci7Dx9/cKub07w+FhKhbBcfIJgwXcx0mU32ptcmAwnM0kG+g5/JVbeqoDTp0mvEy59SesZZ9OCxjcpHY48Y2yoVGuI6HkiNwyeCoAcrJI7JfwHEeVsHjmt7Dius5NiGD2exzhneGN1LncONgLnkmWJ8O8E9LaqXp7Nv5yXHlw9kevgxH2iwCQXZBYHFFlRrgSLiT0kSt52HUZ44ZU0eyWnnHD2MrDK+Hjgta/qWilh6jSHZXMEg/qEHTqs5/ZcVejQDshpMhxTPaOz3tachnVEwm1wyxkj6KWZiqTpIcNNCeiNGP5IwPGhzxLAHNpwXMmM0nTtAKgjgm5iSIkyGjQDlKcYnH+Z2UxOp6eibf1CtI1kxOpT9uiIxshLhwOiQqgt0FlRKCFiMkw1x6BK5RomIse7+1BalUIvZrjz5O97Kw0MIaT4M5H8VnjVct1d5BAo17t0a88OQPTqufJj9R0Y8njLNQwmUtPVOdv7PFWg9pHCR3Cf0qEx8kvUpAgrFaKcrMa2fjHMlltTqlC8nsj7xYXwsS6IhxlNX12tgm+ki0kcY9PquyLtWc0lTHuz8JUrOy0mOe6NGC5HX91ctk/hfUefExjxTbwpsOZ3qdB2urtsPEYelQYMK1rabgCCNXSNXHUnulamNlJzJ2LbtbvYbBU3DDsguPmcSS50cyeHQQFKOqJpgXyzuUV70L7I9HecLNN+N76JrBtB96YLaj+BM6A8Ygq+VDIIOhEe6wHe7AOwuIfQddoOZjoElp0/Y9QUmuSo0xPjKxxjtv3PhiHH83D0HNRTRmkF1yZk804ds5goCpnGY8JHPSE0ZSmLgffqnGKiaTyOXY8wDNc/l5DW+g4qXpR2nnx9+ChXV22IFmiOeYibnugrYtz/hqCDwJhMitEq/EATF+3NM3Y4aaqMqU6jbkfwocU4PMtaGkAS0TeON+KYkPMVUDhb3/dPt0y44hjJOWQSJMS2+nooSjW4Sr/ALnbLa2k2r+d9+wm3yWWR0jSHdlzb0hFe8Nk6wkaLsuuigN4t4GsBA16LFNj42zJ86EBJhyMJXWZgkkJajiOBSbXItSnxCQDk1iNdNJTikGkEzfUDmksTjWPytbSFNrWgalznu4uc48+AAACbFrmERoUxDki/JKBnlJg668EiyqD3TrDYZ1Q5WXMTHYTxQMt+529eSKNc+TRrz+Xoeiuz9sYcC9VvusXAj7pZj542WbxJsam/S075No1GuqMfLmxAAN781Q8TUJd9FMud/bc3pYqMZSDiATHUzb2BVxjSolu2SuxN66uHYGDzMmQCTbmB3/dW6lv6x4Aa1+d1gLWJ68Vm9ZkEBWT8P8AYjsTi2BoszzOdwbqASe+gHJTJIas2nY2JzUmHgWg36iU+qJ3g9lNpta2SQABy0Tn+jZy9yVPLRHEgqjlTd/dkmvT8SkAa9MECQCXMd8QH+XEHqea044Nn6W+37olfC0yIc1p9AlyotRPKLWOJAi5MAdSYhP6+z3UiQ6JGpBmP5K3DG/h5s97i40XNcSTNN9Qa8Y4Jjitw9nxBdUaOXiiT7iU/kRfF+GQ4E2kgRN7cEd1BjahaPICbOifmtA2vungWUX+FiHtLQS3MWuv1sDHqs8w2JtBuDf/AKVqSfRMoNdhsRRy3FT5HmkvEdAPlI5wln1Q3q08TqO6Z16cE5T6fzgqJE5bJix/mi0nZm0adJjGuxNEBrAIBJi3RZe7ja6WpUYElZyjZcWy7bV21mn/AORmtoxkfMqn4rES7Wb8UnVq+yQBuO6Ixopy8EXNg9kZj0OIkFJhWjNiwylCG9UjlQhiYBn0zqIS1CtOqJTplBUpmbaoQv8AQ2IpHUIcPi3NP34pZgtdI16EEgXHD90UHQ4p1weKcl5JB4/t2UQWeiWo1HNbM2BiOOk2HogZKVXEsLRGs6X00nWOiZUjGqPQxoJtY/dExNrASSbHn090EidJhe4AAkk2AWl7sVG7N8Frz560uq3+G3lFuV/UqibNrCg5rzdwInoOSnt4MX4v91o8rrjsssl9G2JJ9mjbZ/EBgZFI+f8AmiiW/iaSMuRxqcheetrqh7qYNuJxTadWoAB5svF8QcoP8MStiwmGp0xFOm1g/wAWgfQKOP2OU4x0kUynvVjHukUKhHLI/wCuifYvfLEUWh1Wi+mOrhrfgDKsWJfxWWb97S8SplGjfqmoJiWT/CR2z+JdRwhhjtKpGO23VqmXPPeTKijrKGVosaQnlb0tDg1idSffVc18JEFKSqJtsdsfa+htfr/JRMSADAdmy2DhMHtN4TfPKXpNQJKxTDUxBJRK1VdVq8ERIpukIOcga64Q1hxSbTcJk2LYnWEiEvXIJlNyUkNiko3iJNpRgmIN4pS1F5kFJsj0SoTEOMbiGZQA3zTd3TlHdJUXA2JAB4nhPFFcwFJBhbwQAs5gSL2JxPzHP6or0DaGtRgABBM8RGnZPKZyi9z9P9olMASePBN31LoJFKtSddEvTx7smSbcOyZZkJKRSbQahiHMeKjSWuaQQRqCFu+6m3W4vDtqCA8eWo3k8C/odQsGJVj3H29/S1xJinUhrxy5O9PoSk0J7NgxhsVlG/gaH+X4na/z+aLRdq4rKxzuAE+ixjam0fGquedCbdBwUx7H0hiGoQyRZGN0AJE3sdeysQS6O2SJQOCWo0kDQelR4lKVX8F1R8CAmj6iRXQL3rvGSLiuaUyQ9R0ojNR3XBCzUIAceCUhUgTCd1W8JTN8JIphmOR55aJAFGDkyBbNZAXFEXIANKWpAykmFLzFhqUwBqNk2R2MIufZBQrCY0HNA53FABKzySm5IKM8oKTgDJGYRpMXi10AFQhCghAHAoW6/wAsgXNd7pAatuORjsHVp1C4GkwguGpbByn0iPRZPCm9i4+rQJdndSD6bv1f3GwYAbxknsoljbIQUJ5UBS0IwpcUDOosSr3QFxdATao9IroCo9JFdKAlMgKhAXBdKYHIzNR3REpSFwkMeVDOoTSoU7YVzcMJlSihq2gSY5a9EsMMXQGhOA2LJam6EDpEYLWISlJkldtB3nKSY9UQ+xzkAKScSJJ9EDqiTe5Ag5QurFJyglAB88pVjU2CVY+EAHqBJBGc+ULqge7RrBAsJiw1udT90DCqX2ZhKbZdVgng2beqhcpKeMfKGC7B21VL6pdwsGgcABAAjRJUhZLVmOMAIKI5podbCjqjF4ARqkJpUKTH0C+okSVxQFBJxRSjQhhAgqBGIRZQMFPcDhS4gBM6eqsWwhlcDCTZUVZGNaEoKfIpFr0sxyQABju6NJaATx4cU5ZRJFkHdAWRuKbmvxTbwypt1MJrXoJpiZGkoSj1QkpTJDBBK6UEoGCjSiBCgQLigLuS6F2VAx2xlkSk6ClWoCAEDSJPDPaLngmOIrCTl4pB9VIvqJJFNhnvSTnICUBTIYJXIFyBHLgFy5AHFBC6ULUAGp6qxbPxAEKuFKUqxBHdJoadC7UvSQrkiiSwX5u33RK3FCuQ+iV+zEjp/OiRxWi5cpiURlfT+ckgVy5aEnBcVy5CAPTXBcuTEChp/EFy5Ia6HQRaiFckUhtURHLlyZIVcuXJiOK4rlySGcEJQLkAFR2LlyBBnIjNR3XLkD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8858" name="Picture 10" descr="C:\Users\widows\Desktop\téléchar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357430"/>
            <a:ext cx="3796443" cy="2143140"/>
          </a:xfrm>
          <a:prstGeom prst="rect">
            <a:avLst/>
          </a:prstGeom>
          <a:noFill/>
        </p:spPr>
      </p:pic>
      <p:pic>
        <p:nvPicPr>
          <p:cNvPr id="50178" name="Picture 2" descr="http://ts1.mm.bing.net/th?id=HN.608007991971482348&amp;pid=15.1&amp;H=119&amp;W=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786346"/>
            <a:ext cx="7572428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ésultat de recherche d'images pour &quot;‫احبك ياطفلي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2786058"/>
            <a:ext cx="6929487" cy="300039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357291" y="1357300"/>
            <a:ext cx="7000924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8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ابتسمي وضمي</a:t>
            </a:r>
            <a:endParaRPr lang="fr-FR" sz="8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1" y="1500175"/>
            <a:ext cx="7715304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8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عدم المواجهة وتعلمي فن الانسحاب الايجابي</a:t>
            </a:r>
            <a:endParaRPr lang="fr-FR" sz="8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22" name="Picture 2" descr="Résultat de recherche d'images pour &quot;‫عدم المواجهة مع الاطفال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4071943"/>
            <a:ext cx="3643339" cy="2428892"/>
          </a:xfrm>
          <a:prstGeom prst="rect">
            <a:avLst/>
          </a:prstGeom>
          <a:noFill/>
        </p:spPr>
      </p:pic>
      <p:pic>
        <p:nvPicPr>
          <p:cNvPr id="81924" name="Picture 4" descr="https://encrypted-tbn2.gstatic.com/images?q=tbn:ANd9GcTVIiyOfRq1cyuW71kO81U-hLcZPw9fm-YNjxo-hWuBDhoEjg3O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14819"/>
            <a:ext cx="4033848" cy="2024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42977" y="1071547"/>
            <a:ext cx="7115196" cy="2214578"/>
          </a:xfr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rtl="1">
              <a:buNone/>
            </a:pPr>
            <a:r>
              <a:rPr lang="ar-MA" sz="6600" b="1" dirty="0" smtClean="0">
                <a:solidFill>
                  <a:srgbClr val="FF0000"/>
                </a:solidFill>
              </a:rPr>
              <a:t>ضرب الطفل يولد كراهية له تجاه ضاربه</a:t>
            </a:r>
            <a:endParaRPr lang="fr-FR" sz="6600" b="1" dirty="0">
              <a:solidFill>
                <a:srgbClr val="FF0000"/>
              </a:solidFill>
            </a:endParaRPr>
          </a:p>
        </p:txBody>
      </p:sp>
      <p:sp>
        <p:nvSpPr>
          <p:cNvPr id="24580" name="AutoShape 4" descr="Résultat de recherche d'images pour &quot;‫الغضب عند الاطفال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82" name="Picture 6" descr="http://www.wen.co.il/files/newsimages/21725/21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714752"/>
            <a:ext cx="3714776" cy="2660325"/>
          </a:xfrm>
          <a:prstGeom prst="rect">
            <a:avLst/>
          </a:prstGeom>
          <a:noFill/>
        </p:spPr>
      </p:pic>
      <p:pic>
        <p:nvPicPr>
          <p:cNvPr id="24584" name="Picture 8" descr="http://www.alarab.net/data/news/2010/03/05/angry-k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7" y="3714753"/>
            <a:ext cx="3101363" cy="264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1" y="1357298"/>
            <a:ext cx="600079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ارفعي معنوياته</a:t>
            </a:r>
            <a:endParaRPr lang="fr-FR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898" name="Picture 2" descr="Résultat de recherche d'images pour &quot;‫ارفع معنويات الطفل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7" y="2786059"/>
            <a:ext cx="2619375" cy="2643206"/>
          </a:xfrm>
          <a:prstGeom prst="rect">
            <a:avLst/>
          </a:prstGeom>
          <a:noFill/>
        </p:spPr>
      </p:pic>
      <p:sp>
        <p:nvSpPr>
          <p:cNvPr id="80900" name="AutoShape 4" descr="https://encrypted-tbn3.gstatic.com/images?q=tbn:ANd9GcT5-v4BM2o7LaZp5sK1HNorD9H6HF7zyYyU1Y8ysbQPa3miFpT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902" name="AutoShape 6" descr="Résultat de recherche d'images pour &quot;‫طفل يطيير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0903" name="Picture 7" descr="C:\Users\widows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7" y="2786058"/>
            <a:ext cx="2314579" cy="2714644"/>
          </a:xfrm>
          <a:prstGeom prst="rect">
            <a:avLst/>
          </a:prstGeom>
          <a:noFill/>
        </p:spPr>
      </p:pic>
      <p:pic>
        <p:nvPicPr>
          <p:cNvPr id="80904" name="Picture 8" descr="C:\Users\widows\Desktop\téléchargement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2857496"/>
            <a:ext cx="265747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39" y="928671"/>
            <a:ext cx="742955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8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حاور بهدوء وهدف</a:t>
            </a:r>
            <a:endParaRPr lang="fr-FR" sz="8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4" name="AutoShape 2" descr="Résultat de recherche d'images pour &quot;‫الحوار مع الاطفال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9876" name="Picture 4" descr="Résultat de recherche d'images pour &quot;‫الحوار مع الاطفال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5"/>
            <a:ext cx="742955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rot="10800000" flipH="1" flipV="1">
            <a:off x="1071538" y="928670"/>
            <a:ext cx="6715172" cy="1754326"/>
          </a:xfrm>
          <a:prstGeom prst="rect">
            <a:avLst/>
          </a:prstGeom>
          <a:solidFill>
            <a:srgbClr val="100003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54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كيفية زرع الثقة في نفسية الطفل</a:t>
            </a:r>
            <a:endParaRPr lang="fr-FR" sz="5400" b="1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8" name="AutoShape 2" descr="Résultat de recherche d'images pour &quot;‫طفل واثق من نفسه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5060" name="Picture 4" descr="http://www.al-eman.com/aleman/others/recommendation-image/3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714620"/>
            <a:ext cx="3371850" cy="3595694"/>
          </a:xfrm>
          <a:prstGeom prst="rect">
            <a:avLst/>
          </a:prstGeom>
          <a:noFill/>
        </p:spPr>
      </p:pic>
      <p:pic>
        <p:nvPicPr>
          <p:cNvPr id="45062" name="Picture 6" descr="Résultat de recherche d'images pour &quot;‫طفل واثق من نفسه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86058"/>
            <a:ext cx="392909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1571612"/>
            <a:ext cx="785818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8800" b="1" dirty="0" smtClean="0">
                <a:solidFill>
                  <a:srgbClr val="3CE22A"/>
                </a:solidFill>
              </a:rPr>
              <a:t>امدح طفلك أمام الغير</a:t>
            </a:r>
            <a:endParaRPr lang="fr-FR" sz="8800" b="1" dirty="0">
              <a:solidFill>
                <a:srgbClr val="3CE22A"/>
              </a:solidFill>
            </a:endParaRPr>
          </a:p>
        </p:txBody>
      </p:sp>
      <p:pic>
        <p:nvPicPr>
          <p:cNvPr id="44034" name="Picture 2" descr="http://media.cairodar.com/innerphotos/Arprep261113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071810"/>
            <a:ext cx="3286148" cy="3324226"/>
          </a:xfrm>
          <a:prstGeom prst="rect">
            <a:avLst/>
          </a:prstGeom>
          <a:noFill/>
        </p:spPr>
      </p:pic>
      <p:pic>
        <p:nvPicPr>
          <p:cNvPr id="6" name="Picture 4" descr="Résultat de recherche d'images pour &quot;‫التربية الحسنة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428628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0166" y="1142984"/>
            <a:ext cx="6500858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5400" b="1" dirty="0" smtClean="0">
                <a:solidFill>
                  <a:srgbClr val="3CE22A"/>
                </a:solidFill>
              </a:rPr>
              <a:t>عامله كطفل واجعله يعيش عمره</a:t>
            </a:r>
            <a:endParaRPr lang="fr-FR" sz="5400" b="1" dirty="0">
              <a:solidFill>
                <a:srgbClr val="3CE22A"/>
              </a:solidFill>
            </a:endParaRPr>
          </a:p>
        </p:txBody>
      </p:sp>
      <p:pic>
        <p:nvPicPr>
          <p:cNvPr id="43010" name="Picture 2" descr="http://ts3.mm.bing.net/th?id=HN.608031876293002286&amp;pid=15.1&amp;H=106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912860"/>
            <a:ext cx="3571900" cy="2945032"/>
          </a:xfrm>
          <a:prstGeom prst="rect">
            <a:avLst/>
          </a:prstGeom>
          <a:noFill/>
        </p:spPr>
      </p:pic>
      <p:pic>
        <p:nvPicPr>
          <p:cNvPr id="43012" name="Picture 4" descr="http://ts1.mm.bing.net/th?id=HN.608001910300412160&amp;pid=15.1&amp;H=160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928934"/>
            <a:ext cx="2786082" cy="2881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928670"/>
            <a:ext cx="8072494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6600" b="1" dirty="0" smtClean="0">
                <a:solidFill>
                  <a:srgbClr val="3CE22A"/>
                </a:solidFill>
              </a:rPr>
              <a:t>ساعده على اتخاذ القرارات بنفسه</a:t>
            </a:r>
            <a:endParaRPr lang="fr-FR" sz="6600" b="1" dirty="0">
              <a:solidFill>
                <a:srgbClr val="3CE22A"/>
              </a:solidFill>
            </a:endParaRPr>
          </a:p>
        </p:txBody>
      </p:sp>
      <p:pic>
        <p:nvPicPr>
          <p:cNvPr id="41986" name="Picture 2" descr="http://ts4.mm.bing.net/th?id=HN.608054403394309147&amp;pid=15.1&amp;H=178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3468737" cy="2838459"/>
          </a:xfrm>
          <a:prstGeom prst="rect">
            <a:avLst/>
          </a:prstGeom>
          <a:noFill/>
        </p:spPr>
      </p:pic>
      <p:sp>
        <p:nvSpPr>
          <p:cNvPr id="3" name="AutoShape 2" descr="Résultat de recherche d'images pour &quot;‫تعليم اتخاد القرار للطفل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988" name="Picture 4" descr="http://babadu.ru/academy/uploads/images/wysiwyg/d819c6919125bcc096acc32340c48a61bc334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143248"/>
            <a:ext cx="4250521" cy="2738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571480"/>
            <a:ext cx="6858048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7200" b="1" dirty="0" smtClean="0">
                <a:solidFill>
                  <a:srgbClr val="3CE22A"/>
                </a:solidFill>
              </a:rPr>
              <a:t>ساعده في ربط علاقات اجتماعية</a:t>
            </a:r>
            <a:endParaRPr lang="fr-FR" sz="7200" b="1" dirty="0">
              <a:solidFill>
                <a:srgbClr val="3CE22A"/>
              </a:solidFill>
            </a:endParaRPr>
          </a:p>
        </p:txBody>
      </p:sp>
      <p:pic>
        <p:nvPicPr>
          <p:cNvPr id="40962" name="Picture 2" descr="http://www.mojtamai.com/%D8%A7%D8%B7%D9%81%D8%A7%D9%84/images/stories/image25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00372"/>
            <a:ext cx="6786610" cy="3024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4414" y="642918"/>
            <a:ext cx="6715172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66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علمه كيف يعمل ضمن فريق</a:t>
            </a:r>
            <a:endParaRPr lang="fr-FR" sz="6600" b="1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http://www.tapestryofgrace.com/images/salt_dough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86058"/>
            <a:ext cx="671517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1571612"/>
            <a:ext cx="642942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علمه كيف يواجه الفشل عند حدوثه</a:t>
            </a:r>
            <a:endParaRPr lang="fr-FR" sz="6000" b="1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4414" y="1142984"/>
            <a:ext cx="7215238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66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أخبره أنك تحبه وضمه إلى صدرك</a:t>
            </a:r>
            <a:endParaRPr lang="fr-FR" sz="6600" b="1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ts1.mm.bing.net/th?id=HN.608043713218676480&amp;pid=15.1&amp;H=133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429000"/>
            <a:ext cx="714380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sz="5400" dirty="0" smtClean="0"/>
              <a:t/>
            </a:r>
            <a:br>
              <a:rPr lang="fr-FR" sz="54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50033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 algn="ctr" rtl="1">
              <a:buNone/>
            </a:pPr>
            <a:r>
              <a:rPr lang="fr-FR" sz="5400" b="1" dirty="0" smtClean="0">
                <a:solidFill>
                  <a:srgbClr val="FF0000"/>
                </a:solidFill>
              </a:rPr>
              <a:t> </a:t>
            </a:r>
            <a:r>
              <a:rPr lang="ar-MA" sz="5400" b="1" dirty="0" smtClean="0">
                <a:solidFill>
                  <a:srgbClr val="FF0000"/>
                </a:solidFill>
              </a:rPr>
              <a:t>الضرب يعلم الطفل أن القوة البدنية تمثل الطريقة الملائمة لتفريغ الغضب</a:t>
            </a:r>
            <a:endParaRPr lang="fr-FR" sz="54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Résultat de recherche d'images pour &quot;‫الطفل يضرب طفل اخر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4753"/>
            <a:ext cx="3429024" cy="2171701"/>
          </a:xfrm>
          <a:prstGeom prst="rect">
            <a:avLst/>
          </a:prstGeom>
          <a:noFill/>
        </p:spPr>
      </p:pic>
      <p:pic>
        <p:nvPicPr>
          <p:cNvPr id="4" name="Picture 2" descr="http://ts2.mm.bing.net/th?id=HN.608021280596823277&amp;pid=15.1&amp;H=106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643314"/>
            <a:ext cx="428628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71670" y="1071546"/>
            <a:ext cx="4714908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80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تهدده </a:t>
            </a:r>
            <a:endParaRPr lang="fr-FR" sz="8000" b="1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://ts3.mm.bing.net/th?id=HN.608038743949380166&amp;pid=15.1&amp;H=161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785818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4414" y="1071546"/>
            <a:ext cx="7215238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علمه كيف يكون </a:t>
            </a:r>
            <a:r>
              <a:rPr lang="ar-MA" sz="6000" b="1" dirty="0" err="1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مسؤولا</a:t>
            </a:r>
            <a:r>
              <a:rPr lang="ar-MA" sz="60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تجاه تصرفاته</a:t>
            </a:r>
            <a:endParaRPr lang="fr-FR" sz="6000" b="1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://1.bp.blogspot.com/_3lwCSaovt9c/TCI6wKu8nrI/AAAAAAAAAmI/44kUDnPVXdE/s1600/house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071810"/>
            <a:ext cx="3071833" cy="3767837"/>
          </a:xfrm>
          <a:prstGeom prst="rect">
            <a:avLst/>
          </a:prstGeom>
          <a:noFill/>
        </p:spPr>
      </p:pic>
      <p:pic>
        <p:nvPicPr>
          <p:cNvPr id="35844" name="Picture 4" descr="http://ts2.mm.bing.net/th?id=HN.608012823815850701&amp;pid=15.1&amp;H=107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422255"/>
            <a:ext cx="1928826" cy="3435745"/>
          </a:xfrm>
          <a:prstGeom prst="rect">
            <a:avLst/>
          </a:prstGeom>
          <a:noFill/>
        </p:spPr>
      </p:pic>
      <p:pic>
        <p:nvPicPr>
          <p:cNvPr id="35846" name="Picture 6" descr="http://ts4.mm.bing.net/th?id=HN.608016165291560631&amp;pid=15.1&amp;H=106&amp;W=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214686"/>
            <a:ext cx="1524000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38" y="785794"/>
            <a:ext cx="7143800" cy="193899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كيفية علاج مشكلة الخوف عند الأطفال</a:t>
            </a:r>
            <a:endParaRPr lang="fr-FR" sz="6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ts4.mm.bing.net/th?id=HN.608021469578923371&amp;pid=15.1&amp;H=89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86058"/>
            <a:ext cx="3571900" cy="3286148"/>
          </a:xfrm>
          <a:prstGeom prst="rect">
            <a:avLst/>
          </a:prstGeom>
          <a:noFill/>
        </p:spPr>
      </p:pic>
      <p:pic>
        <p:nvPicPr>
          <p:cNvPr id="3" name="Picture 2" descr="Résultat de recherche d'images pour &quot;‫الاهمال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496"/>
            <a:ext cx="342902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1071546"/>
            <a:ext cx="6858048" cy="2010430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الامتناع عن السخرية مما يخاف منه الطفل</a:t>
            </a:r>
            <a:endParaRPr lang="fr-FR" sz="6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ts3.mm.bing.net/th?id=HN.608014906866140310&amp;pid=15.1&amp;H=91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143248"/>
            <a:ext cx="678661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38" y="714356"/>
            <a:ext cx="7572428" cy="2769989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تناقش الطفل في الموضوع الذي يخاف منه </a:t>
            </a:r>
            <a:r>
              <a:rPr lang="ar-MA" sz="6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ولانطلب</a:t>
            </a:r>
            <a:r>
              <a:rPr lang="ar-MA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منه نسيانه لأنه سيبقى يخيفه</a:t>
            </a:r>
            <a:endParaRPr lang="fr-FR" sz="5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ts2.mm.bing.net/th?id=HN.608023995017987353&amp;pid=15.1&amp;H=166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00438"/>
            <a:ext cx="7572428" cy="3014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38" y="1643050"/>
            <a:ext cx="7072362" cy="2123658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تشجيعه على التحدث عما يخيفه</a:t>
            </a:r>
            <a:endParaRPr lang="fr-FR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Picture 4" descr="http://ts1.mm.bing.net/th?id=HN.608052874379330884&amp;pid=15.1&amp;H=136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857628"/>
            <a:ext cx="3071834" cy="2714644"/>
          </a:xfrm>
          <a:prstGeom prst="rect">
            <a:avLst/>
          </a:prstGeom>
          <a:noFill/>
        </p:spPr>
      </p:pic>
      <p:pic>
        <p:nvPicPr>
          <p:cNvPr id="31750" name="Picture 6" descr="http://ts1.mm.bing.net/th?id=HN.607987530749774968&amp;pid=15.1&amp;H=126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832949"/>
            <a:ext cx="3929090" cy="2739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714356"/>
            <a:ext cx="7858180" cy="193899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الابتعاد عن تخويف الطفل عندما </a:t>
            </a:r>
            <a:r>
              <a:rPr lang="ar-MA" sz="6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لايقوم</a:t>
            </a:r>
            <a:r>
              <a:rPr lang="ar-MA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بعمل ما</a:t>
            </a:r>
            <a:endParaRPr lang="fr-FR" sz="6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ts2.mm.bing.net/th?id=HN.607986457011356877&amp;pid=15.1&amp;H=84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86058"/>
            <a:ext cx="4214842" cy="2857520"/>
          </a:xfrm>
          <a:prstGeom prst="rect">
            <a:avLst/>
          </a:prstGeom>
          <a:noFill/>
        </p:spPr>
      </p:pic>
      <p:pic>
        <p:nvPicPr>
          <p:cNvPr id="30724" name="Picture 4" descr="http://ts1.mm.bing.net/th?id=HN.608040466219665412&amp;pid=15.1&amp;H=96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86058"/>
            <a:ext cx="332914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928670"/>
            <a:ext cx="7500990" cy="193899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3A5D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تعريض الطفل للموقف بالتدريج مع وجود الأم أوالأب</a:t>
            </a:r>
            <a:endParaRPr lang="fr-FR" sz="6000" b="1" dirty="0">
              <a:solidFill>
                <a:srgbClr val="3A5D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://ts2.mm.bing.net/th?id=HN.608037734622298689&amp;pid=15.1&amp;H=214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357562"/>
            <a:ext cx="3143272" cy="2967044"/>
          </a:xfrm>
          <a:prstGeom prst="rect">
            <a:avLst/>
          </a:prstGeom>
          <a:noFill/>
        </p:spPr>
      </p:pic>
      <p:pic>
        <p:nvPicPr>
          <p:cNvPr id="4" name="Picture 2" descr="http://ts2.mm.bing.net/th?id=HN.608054661087301369&amp;pid=15.1&amp;H=183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57562"/>
            <a:ext cx="407196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1571612"/>
            <a:ext cx="7072362" cy="2123658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إشعار الطفل بالأمن النفسي</a:t>
            </a:r>
            <a:endParaRPr lang="fr-FR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ts3.mm.bing.net/th?id=HN.608020172496831758&amp;pid=15.1&amp;H=91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857628"/>
            <a:ext cx="2809884" cy="2143140"/>
          </a:xfrm>
          <a:prstGeom prst="rect">
            <a:avLst/>
          </a:prstGeom>
          <a:noFill/>
        </p:spPr>
      </p:pic>
      <p:pic>
        <p:nvPicPr>
          <p:cNvPr id="4" name="Image 3" descr="Résultat de recherche d'images pour &quot;‫التربية الحسنة‬‎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14752"/>
            <a:ext cx="421484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785794"/>
            <a:ext cx="7143800" cy="286232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3A5D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استخدام أسلوب </a:t>
            </a:r>
            <a:r>
              <a:rPr lang="ar-MA" sz="6000" b="1" dirty="0" err="1" smtClean="0">
                <a:solidFill>
                  <a:srgbClr val="3A5D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النمذجة</a:t>
            </a:r>
            <a:r>
              <a:rPr lang="ar-MA" sz="6000" b="1" dirty="0" smtClean="0">
                <a:solidFill>
                  <a:srgbClr val="3A5D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:أي إحضار فيلم للأطفال تغلبوا على الخوف</a:t>
            </a:r>
            <a:endParaRPr lang="fr-FR" sz="6000" b="1" dirty="0">
              <a:solidFill>
                <a:srgbClr val="3A5D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AutoShape 2" descr="Résultat de recherche d'images pour &quot;‫مشاهدة التلفاز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2" name="AutoShape 4" descr="Résultat de recherche d'images pour &quot;‫مشاهدة التلفاز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4" name="AutoShape 6" descr="data:image/jpeg;base64,/9j/4AAQSkZJRgABAQAAAQABAAD/2wCEAAkGBxQSEhQUExQWFRUXFBQXFxgYGBQZFxUXFxUWFxcUFBcYHCggGBolHBQUITEhJSkrLi4uFx8zODMsNygtLisBCgoKDg0OGhAQGywkHyQsLCwsLCwsLCwsLCwsLCwsLCwsLCwsLCwsLCwsLCwsLCwsLCwsLCwsLCwsLCwsLCwsLP/AABEIAKgBKwMBEQACEQEDEQH/xAAcAAAABwEBAAAAAAAAAAAAAAABAgMEBQYHAAj/xABJEAABAwEFAwcIBQsDBAMAAAABAAIRAwQFEiExBkFREyJhcYGR0QcUIzJSobHBQlNykvAVFiRDRFRic4Ki4TM0kxeDwvFjstL/xAAaAQACAwEBAAAAAAAAAAAAAAAAAQIDBAUG/8QANhEAAgIBAwMCBAQDCQEBAAAAAAECEQMEEiExQVEFExQiMmFxgZGhBrHBFSMkM0JS0eHwojT/2gAMAwEAAhEDEQA/AL0FUSDBSAMEAGCABQIEIGcgQKBnIA5AHIA5AAoABJgcogcgZyYzkAckByAAKAOSGcgYCQBa1UMa5zsg0Ek9AQOzJtpb4faqhcZDBk1uenGOnpTDgi6ThuB7IRQ7HdN8ZSe8R2ylQAvfPrNHcJ9yKHZ1Ks5nqVHN6CZHZKTigsXq3rVjnBrxx0PaltJKRH2iqHZ+qVF2TVCBtJGqrLUJVgCMu7w6FJMTVl78lF8lj+Qecner1jT3fBSsonE10sUmVWR1RkOKofDL10OwosZEhbDGGCaAMmAYIAFAHIECgZyABQByAOQByABQACTA4pAcgaOQM5AHJAAgDkDOSA5AzkgIm/6/N5P2hn1cEBRnd6vaSRpujwTRIr1am4HJ3fCYg1C0ubqAgLHlK8AciY6s0hj5hDhqSPsiEAN61mIMt+BCVjSGNpqO0eyeka+5RdFiGgq+ycQ9k5OHiqmixMKKo1brvB8EUG4ldnbZgqscMi1wPvTItWejKD8TWu4gHvCsXKMz6ja0NzVE+pdB8BcKiMgwtxkEnW6mDBqMBGoLhKdCtB22umfpt+8EwsUbXb7Te8IC0HFQcR3hAWCHDiEAGQFnQgYMIA6EADCQHQgDkBYCQAoGAgEcgLOQM5IDkAAgZyQHIGCEgKjbq+Oo7PeQOwnwQMpm0FPnEga5jr4fFSAgMY9pw7PcgA9N0/SPaG+CAJKzUWHUtOm4z7kmMc1LLTiWvc08OcQlyBHVq72HJ+Id/wAUx0Nq1sDtT7lBliGVdw4qJJsSFXjn8e9OiNjug+CCD+OBUGTR6G8n97C02OmZ5zBybuPNAg90KcL2mbJGpE3aWaKvKiWNieBQJ2VwLaZSo7TXFSe7lH0w7OSd/at+OKcUczNKUZWULaCyUXNJoUXtO4iQDCU0q6FcNVFSpyK7YLDaC9oIqATnm75FUJI1T1WJL6kTFssT2nJ1VsfxVM1PbZnjrIPoxkatcerVrj+up4qFFq1C8h7PbLV+8VgftPTpDeoiu47pXhawc7VWaOJJ+ae1AtUn3Btt9W+iAfOqhB0MtPeIRLHRdjzRn3Ja6dqrSWDFaHE9OHwSUUS3fclGbU2gZ8sf7fBPahbvudT22q/W/wBrUtqHuY4ZtpW+sb90I2Ie6Qo3bat7bPuo2IN0hQbbVeLD2HxS2RDew/58VfZpnv8AFL20Pewfz7q/VsPaUvbHvAPlBeNaLfvHwR7Y/cA/6jHfQ7nf4R7Qe4G/6lt30Hdjgo+39ySmCPKdR30ane3xS2Me4vNCpia1w3gHvVZMOgYKQGZG3w/M6z3/ACKk0CGN4VZ+I+YSskVy0089OkZqQhA0n7tOz3oAXoh30p7/AAQKh3TdP0Xf3fNRHR1aowbs+gA+8oZJDSpaB7B7Y+QUGiaYzrVQdwUaJNjfGOA/HapURsXsjsT2tAzcQB1kwJRtvgknybJdNsZZaLRT1bzWbsTz6zj1mT1BaGoxgW5IUuSWp7aFrQK1OSBm5pGfTCxTbZnUFfBJ0tq7MQDjidxBlV2x7GMwtxlITaK0eie0GDBE8Cuhj+k5eofzUR+x91U3iztq5tOomJyO/rhV5Mkvbo8vhnHJ6isc/psvzNkbFGVOOkPf4rCpO+p6qXpulmuY/uR20+ztmp2ao8NIcwYgS5x3jKCVOOWXFOzDq/S9PhwyliVNfdmV21zWuli3KKcfucrCpONTFLJVDm4pAcCdwTUb4ZDLCSlSugxtGL1h7k6XCD2ZR5jZ1WrTw5tBPUoyXNMShkUrsZVG0z9AdylGqNMXNf6gaVmpkwWjuRJURllmlaY5rXczDAa0dicEkrKoame67Y0p3XTOoUb5qjRLV5F0Y7NloYYgTHSnBJPkoWfU7rvgaU7JT3tPeUNK+DTLU5+0gDd9EnQ95Q1EPis6/wBQandTDk1jydci4wOOSi4c8B8bnX+osmyOyFGvVGJjnNHrS50D/KnFKKcmvwI4tVqdRlWNS47/AIF3d5ObB9UR1Pf4qHvfZfodj4Z/75fqR1t8mtjLmhjHxni557hJSk1NW+DJmWqjNRxZG13uv2Mm2zultmtLqTA4NABhxkjXKexZ5VbRu9L1GXNiby9U2u3b8O5tF3f6VP7Dfgs51xygZ0xmkBnW0Nzl7nOZkSSe9NyJRRX7oa91obRtBa2mZxOggiBlBmJOWqhJ0rLIxt0Su2Gy3I4X0nF7HcYmeB3IUwlAqhpVG5uaVKyO0Ky3gby09XgnREUNubvwnrx//pFMLEalpG4jsBy7ym0NNDZ9Zp496g0TTEKrkkhtjd5O5S4Kw914uXp4Q57sXNABJJgwABqVNNLklDiSZbrfZbfTbTq1bPVpUWwA5wiC7IYgcxMbxv6UpSUi3NO+EPLHepcIeB0kf+Q+YVTiVJj03aTmHkA7uCrJmhytaMZm9/163nVZog0iWzxaSNy14t1V2ObqEtxY7uuK0NsdOo4Asw5RqG7nEdynOMVwup5bWaGavURXyshbTLTDZz3KMbvoU4natiljourHA4viJcYc6AOgK3HHc+UTctv08kXXsJaTk4CSASCJ71LZT4NMc1rkGnZjGbS3rBE9KhJNHX0uRTX4DylkCDwVfRo1OKZFW1uctKulTZjyYe6DWXdKhtZzcn2DVpmQpy5VEYNVTDU653yoojLGl0CEElHcnaSLEzYi1AB3Jhww4snA9MdJS4vqXSw5nHco8fYslz7BY6YdXJY4kHCIybwPSl7ig6XJZp/TJ5IqUnX2+xZauyNkLAwUg0AzIyd2nVV+9Kzpz9L0zVfvY2u/Y2jRq8ox9QEbpERMkHLMaBTeZ10M8fS4RkmpPgsdGk1swAJzMAZlUuUmdPFjxwtpLkM9JInNpkTe7mshxqOYYIEThPX0q6DdHE9TlDG1N5HF1xXRmDeUKvjtbjM81ufafFUzdtlv8P29M5Pm5NmtXY70NP7Dfgsx6IdgoAEJAVy008M5ECTE6xOSeSqQ8Sdsql42UOeTHGe0QVU+VRojw7JCtaCbGKbsy0NIO/mmM+mJVN7WalHerIthBaZCtTM7iV6+LvAJIVsWVSiRAgHgrEVNAvg/gJMEEH4j5kqLLEA8cFXZMBtCdU7FtL95Ibra68GEieTp1HjoOTAf7yk+SE3UTbb3u9tehVpPEh7HNPaMj1gwVNopi2meen0yx0HUZEcdxS6ot7kgy21GANaZA06lHaSNMlXGYzLaG1sp22uHB2YYRGmnuWzDJJHN1C5Np2PrB9is53Gk34J51WR0GjmpYal90KU9nbM1/KCmMXbHdooe5IoXpmmUtyj/AMDuyWCnSBFNgaCZyCHNvqzRi0uHFftxoNWsrHiHNBEg5gbtEKbT4YT0+OaqSX6EFtddzX0wYHNBUXka7k46ePZUUpl3B1Go7eNE1K5JDeNKDZVG2Z1So2mz1nODR1kwtajyYMs6gajs/sBRogOrelf05MHUN/aq55+0Qx6BSV5P0Ju2bM2apE0miOAicogwq1mkieT03BNppV+AlS2RsjRHJA9JknvT96Qv7MwVTTv8WNqew1lD8Ra53QTkm878Iqj6TjXWTosVnoNY0NYA1o0A0CqbvqdLHjjjjtiqXgUUSZyAGF5Xoyi2TmTkAPxkrseJzZz9b6li0sbfLfRIjqe07Dq0jPrVz0r8nIh/EWN/VFr9yTsV6U6vquz4HI9apnhlDqjr6X1PT6niMufD6kftXUIpgBsgnM8I0RiOb/EWSSwxjXDfUwzbv/cnKOY3t1zWef1M3fw2v8H17s1i6nehpfYb8AqD0Y9BQIMEAQe0L+cB0KOToieLlsgDTzxKsvkNLzrkUy4iJmB0TkqcjNmBcETQr/jpUovghONMTtmYKtiymcSvWlnBWplDgMqh6FIroSxfgJMkhZhUdpKxdj4RQnI1HyKWcmrXqwYDGsHWTiPwCrcvnojPmJrznQCSrL4KUjzjetcGo5w0Lne8koXQvl9Q8oP5o00USRppKtMhku21Y07e4jRzRl3q+D4MOfqzcNgjN32b+WFdqH8/6FGhX91+b/mT6pNgDnQnRGUlHkT5YKW0qWoXcY3+fQVCPZ+apydUaoO42ioGnFic7TE4+7L5Jx/zBZP8oqdw2U+d0D/8zP8A7LoXd/gcfMnSX3Rt6wnXoAmExNpK2MrBe1Os5zaZxYYkjTPdPYrcmCWNJy4sy4NZjzScYc0PoVJroBAJBKNVrxLSCOITCuaBrVA0SckJNukQy5IYo3Mpt8DlS1zJOMmG5cY04rp4vlTT7Hg9d/iMkZ4+d3RfmRlayPZk5rmkcRl3hWQyQn0Zm1Gi1Gn5ywaC0pG9ToxOVO0TF1XrB5OqcVMjPFnHBZ82FNXHqdj0/wBSal7ep+bG/PNGX+VGi0Wx2AgtLAchEa5LmZ00+e57L0WONYprG047nVfgjQLmqegpfy2/BZLO1RJMKkJigKBFev8A/wBQ9Q+Cjk6FmHuR7cgVVEuZWdq7aXwxh0AbPVqqm7kbsa24xpZbOWU2zrOfb/6U2Ut8ilUymmRZG2ijqppkWiMq0u3sU1IrcBE0uxG4jsDMpJ2RcSwbO7LVLS9ogwfeqZ5uyJLHXLN92WuJtkotptAnUxxVmHG0rfVmfJO3S6DXb2+BZrI+DD6no2cZcMz2CSrJvsLGrdnn+21cxGkqKLWTNFvNHUFEkacSrkZDJfKB/vP6R81YuhhzfUzaPJ1ah+T6HQyCtWWLck/sjDpM8Yxkn2bLF50NyhsL3q1Q2q2hWRgYsupt9Qt4NDWtcC6ZA6DO4qMJy3Uas2mx+z7ifI2v90WUjeY+Kz5eZmvS3HAivXhZnNsdPOBBMdajj5mXZuIFYsT8L6TsxD2mepwK34/qaOXnXyJmyNKyHRjykwtQGDGsZIG1aKzs/dQpWio4uLXHLBuM54unOVqyaqWTEoPmu5iWix48/ux4T7dizl8LLRsc1FCBtLSS07wf8qTg0rKYalSe1DG6cFBpbMy8wRnOWU8MgqcUt/yo2am8a3sC8a2IgEkNIIkbulbcca6dTzWuzrLJRk6i0yvV6XpabaRx4cMYd5GZJO7rWu1sbnwee9p/FRhp/maqv5j2+rLVJdIJDwMp4eELHgnjjLk9d6rp9Rn09Y48vqQFewvpxI10gz2GF0I5Iy6Hjs+jzYqWSNNgvszmgOPu1HWmppuiEtNkSuij7a2Z76rnAF0Nl0AmI3ngFxdfNLNX2Pe/wzjfwLb/ANzLxcb/AEFL7Dfgsh3GStNyaIMWBTEQm0YgtdxEdyjPoTxdSFNcZqpcGnaR1oszXOxHVItUmlQja2c3tCTEMWUi49ARZOhR1llG4VDG0Xc4ZgZdSNwqI2qwjIj3I3BSHuy93GvamUw2SJcepuZSnL5SDo9EXPd7abRDQ0xnln3lTw4u7MWXI3wO7fbGUabqlRwa1oklaJS2q7K4x3OkY3t7eFSuPOKgLWSWUWHUNGZcek5T3LNDI5zNbgoxpGdV6khp6fmtMSmTLdSHNGe4fBUtly6GilXoxGSeUOpFsOX0G/NXpXAxZlcmaT5O6jvMaRnIz7l0ISjKKS6o83q8GXFklOXEZO0Tr6z3ODW7zAVtJJtnN3ZMs1jj1ZPUbO1mFrjieY6h0rDPI5cx6HqtNoMeJKOR3ITvSyveW4MsJnPIHrVMMu12dDNplPHsXAwv+0UxS5NxM9G88FCTuVk449kFEZ7TjDZ2N4MHwTw/UQ1VqJSn0zyQI6Vsxf5hgzxfs8GoXNbi+jTcd7Gn3KGXGlJ0VaXUy2LcSFCqXAkDeRHHgqZKuDpYpb1aZCVLSTWcHBoONgmfVjgoYupqzJe2StotADSeCvjG2cfNqIxg33Qwp2ouLYbm4gEH6AI/woalOKpD9KyrM98uH48EdyThUcSIaHSTMARv6Vm0eKW+2dT1bP7eDjld/svIDqnnFQ0w7IDm4R63EuO5dZNY1bPCOUtfleKL4XSl1/EfMqea02ms0AkkDCBIA0Eqid5ZVA7ulUPTsKnqaT7UN74vJz+a1wAIBy1z3HgqIYrl8x2Z50sHuR54sZ3fTNRhJhuEnPf3LZJLG6TPOYcr12OU8qUaf5i9G3UyzC6BGp6UpYp3aLcWv0rWyXRdWQNa+m069elRawmpSMl8wIkSOI5xyXnvVc2TTzUpK06PX+jQ02o0/wDdS4TYjch9DT+w34K+LtInPh0S9IqaK2LgpkGNr0svK03NHrat6HDRDVji6dmd1LQWkh0giQQdQRxVLVG6LsCla80ibHNpdzR+NyixIGztAEkwPioF0ISm6irEa1pP0W9p8EJG/HoG/rGVatUP0o7QE+DVHSY12GNZ7+k9UFPghLTQ8B7lvarZLQ2vSacYyILcnNJBLTwmBmM06MebTRkqSNyufbayVw2KmB5AJY8ObBjMYiMJjoKujkRxMukyw6rgZ2sG2vFQkci1w5Ju5xJ/1n8d5a3okrNkbmycF7a+5QvKa4PFTDPJ0m8lTjQuABee9zJPQU4OpJIlXymaUs4HB7ffC2WZ6Ls2VnZejQytJhMe8pz3C2ZfVt+JV0ehTJLcar5JqTX3a2fWbPxKlB+3JV3MGbJHV454muYdP5lou+w4ycUtg5Z59fQtWTPtRxfTtF7825Pa0TjWTzQ6SIz3rHus9TDbVXbQ0oUKhqlzvVAIAnKfahJk03LqV/asenptAgucJ6ROqSXDsjuTmojna+zYqQziAng6kNV0K9ctBr7O9pEw45q+UqylKW/CSFxXwKNLkjmWuMfY1HgtMoKbs87n1/wfytXf7ImrXWrDAKZBx5zHqxuPRmqqTuyzNk1acFgdqXN10+xIsADcIaJJzMa7+9U7KdnoozlKG2RC3xbBTqfSLW5vA4HQz1haIcxPL+o5o4tQo03HukSVhqUm0w9sNxkRnJz+cLJmyc8s9J6biw+1vxqr/MLe1UFj50DHdeisx+Q9Ql/h5p+GQez8s9JoHSGnUuAOYDR1ap5ZqSo8z6FieC8suL6fl9iVsdSlanumXAGIcCCI1yOe9RWTaqidaKwa3L8/KXYkKtmbjnCBAEZDvSizqzSXC6CZpNEiBr3qmWdxkYPZhTVIQNmojCXNbII3aq2Gqm1RnlotImpOKMg8r9dvnw5PKKLQY3mXfIhZ8z3tbuTuemSxxU/a4V/0RYbgPoKX2G/BVdzfIm6JUkVscNKkQDAoApG3tgwuFZoydk/oduJ6x8FCaL8M+aKlZKFWoeY2ROugHaqmzoY8M8nRFk81MAGCQNTx6AoM6eDRQhzLlhXWbiT2CPikb4xUVSQU2Fh1k9ZKVkjvMmDRrR2BFiCPoRomg4Y3qMTISQlVqYGmNTPYEzmZ475V2Q3sF8VKJxMcQQdNxOeo3o2JmDKq7CtW9WV6baVXm4WVXYpJxVKjnPlwjLOO5La07RQ6qis2el6QCMsQPctPYz1yW2k4x+OKpLkjRbSRjIboAAekq7HJyXJzI223fBj3lSH6WP5Y+JV8ZEXy2al5ILO/8nMdIaDMSPWgnNNZE/yOXn0eTHknkjJJSJq9qtopuFUAYGmIE86eKqyZGzg6iWpwz97ovt0f4k1s7eZqhxfhbuy471OM0zt+kayedOU6JavamsBJOikdlySKlYrT5zaMbi0ZkAbwAZ8EsjVUYMWrxyzuN8kptK4OZhaJJyShkjBk9XnjFVfJWruo8jTOLmhxOpnrIVebPunaOUtd7UPmdI6xljKnKSHwDlBJIO8zwU46t9DnZNTjnPe6ddqH1KrAcA/N8FgGQGsgKx6veWemzhizfPK1J8Lsh/dFucXua8iGtaQd5mZHuU96a5O/Kc46hwf00mvzGN/2c1HvLMmwxucw6Tr/AHKccyUaPOeq6fJmzvJFUlS/Ea1ZsbWF8Oc1zgxsmAHD1ifkseepS3I1YtRl0Gm9qf1W6/7C2sU61FjsRMmKj8TmHnevA+l0Aohl7FWXURlii932f5/Yjrmuu003itSc0sBe2mxxPOad4HvSk+OCvBDLSy41z2v+iHV1XhWpWksrN5zg9wI4xpluy0RbihaTJLFldrl3+tDu33s+nVbWeSWwOaJ5o4EaK2E3Rq+PzQy7snKf/wA/0Jm6baLQHPAIbuJgTxVG23bNmlze/ulXCBw8o44DkIA4EzrPUmuPpItSytqL4X7mGeW1j6VvEu9ai0iDukjPuU8abuzpaGE8W+L7u/2Lrs079Ho/y2/BVPqdnsT9FNEGOWqRAQr3gxm+TwHiouaRsw6DLl+yIy13pjBaWiCIIOeSreQ6WL0mK5kyKa9rQGtAAGgAyVbZ1oYVFUhN9dItURI1UidAF4QILi7EAAXcUMQk9s5oQmiNqsxYgmjGoW5EbafV6fxmpxOdqVSGUSJViXBzZWnyEoulzegoZFLuWCzVRhCqZakaNRYQCDriKvgqSRy8f0GSeVgxamfy/mrkhNcs1TyMio67qYJluJ0Dhzj80/yOVLHlnmkr+W+heLZdRe1zS7IqtwbJZvTvdi4N8Mg7Hs5aqbhD6ZaHTHOz9yr9qSdmPSek58Ek1JUn0JGyXZVc57qhABJgDduVtNs66xTlkcm+Owyp7IkZtqEGZyEKLhI4/wDYNS3rI7/5FLZc9pJOBzYganPLsVE8M+xHU+l6ucvknx9+oFn2ZqOcDWeHAaASnDDPuRweh5HJPUS3LwSjNn6QM4c4jUq72kdSPpOnXO1WBabDTpNxYC4DMhoxEDiAn7aXQc9NhwpSULX2/mRmz14Un1awDm4ZEZjU7h+NykutMMOuxZptWvCfklb7oNLIzOmQ0MGQXEZgaJypIeviniorNqtjKbRipsqPeSQDzpdIESdIOSp5XXuefeeOOK3RTbf4/uR+1lprVKYpmixmIzja4kM6CAImELgnrtVCVboVXKBbfjxSpUqBZiY1oc+pIPN1HUYTi/Jm/tCoxilSXf8Ap9kSVGocLSYBh5NRvqhxJOFs7syJPBNJt2aMLjNpr5fqe7+i/EPZb5p1nPszSHNdS1jOd5I7fckpNF+LV73LCvoa61zYSlVNGhyFRrHBgLWlxhrx2bx0ob3Oyp6lwxPFkS44XhoWum2wQA6RgEAThmM2udG6NelKXA9JqaltT4qjEfLJeBrW0HhSA1nedPep4G/m/E6/pmV5YSm/NfoX3Zc/o1H+W34Kt9T0C6IsNExmdAE0Qpt0iItV88pzWZD3u/HBVSyXweh0npscaU58si6tYqHU6SikuBPl5SomjnOQSEnJDAlMDgkByABBQwAcyUhDC0Wcg4hMbwNesIKMkKe5foRV6UoEzO8HqVkWc/VQTjY0aciOn3FWJnIyLuM/VqMPH5Kb6FMXyStK1QAqGXmotqHlqrdwcferIN7mjmwX92ZV5W/9zT/ln4rVHoQfVmoeQdg8wnE6cbgROQz1AStXRixxXxE/yNRw9JTo3UBg6UuAoI5pA5p70ndcEZ7kuCqXltm2kXNL2BzThg8Rqs7yzRwM/q2aO6MI20Oal4WtzQ5jWuBaCBEEz1nJRWWbG9V6i6lGKol7HWqOaC8YTvBjLuKsjObOngy5pRTmqYletpqMA5JzC92TWOMFx/h+Kt5XcWpy5YR/u2m30Q0u68m1GRVqYXsJa8B2EF4HOAg5pqXPUzafUrLjrK6a6meWWpSocrWc+m9rKrhT5wcHHpB9YdPEKTVy4OIsbhk3JW0+F1/MG37eH16VVmJ4DXMJdDc5xNzyG5RSpOzTGWpcpSkmrX/qCfloOqtLXUmvc5obpgbJjfuzSjJvqcz2ss8m6q/kWZr6baNcVa7HVB67TEM1ILT05HJCVKkb1gjHBNTdyb8XX4f9FWoVrOxxNSs19M4sJa4AmBHYJQ63qzD7ElJKUG19v2Ht3bQWe1FtnFRtOkxgL5cBiwnOHHiSpU1I0vDm+VTW2HgA39Y7I0vo1KQql7pgzzNzZOoyCXWQ0s+2PtJ7rfZ9BhftqoNptq+d+s2YDmuJcc4DdwUljUuCqGnySajtt9+vBF2TbFmEema0REYoniYWPJCadIlP07PH6U/yKJt1eDa9oDmEOAYBl2q3SwlGL3dzv+kaeeDBtkubNT2WP6NR/lt+CT6noF0Q7v8AqP5NjW5B1QB5/hALo7SAO1Euhr0MVLLyV2rVg5KmrPSRbXIenagRDsvxvUehcmpcgAymIVYSgaDlqRICEAAUgAIQAIKAOKVAFKBDO2WIPBGn41TRlz4N3QgbPZy15Y4dHWOIV0WefzQcW0xG87MWweDgfFTvgzLqMH1SCRKqot5Nbu2046lR3EyrIdTBVRSM68rIm0UvsO+IWmPQr7lfuS/LVZx6CvUpfZdA7k/bTdlThj3bmuSSO3V4j9sr/wDIUe0SuIk7bS3nW12nsrP8UvbIbMb6r92Nqu11tP7Zaerlanij2l4H7cPBGVLRVqEuc57nEySS4kniSp7RbILoh+y9rbAAtFpgCABUrQBwAnJL214HUfCBdeVvP661n/uVz80e2vAVB9kIuqW1xDibUSNDNYkdR3IUEuw9mPwv2Ciy2s607QRMnKrmd56+lPZ9hOOPwv0Hn5KqH9ltXVDo+CdMfy/Yb19n7STzLNXA6WuKNr8DUo+Qg2atn7tV+6UbX4HuiH/Ni2n9nq9xS2PwG6IYbK2z92qd3+U9r8A5rycdlbZ+7VO4eKNrBTXkKdl7Z+71O4I2se+PkIdm7UNbO/uRtYbkJvua0DWi/uRyCC+Z1h+qd3KG0nuNk2Yys1GRBwN+CzdzSn8qHl9VYpRxIRPobfTY3lbKq4qo76Y2riUiS6jmwVtx6h0JMtUt34irbUQ/CnQr5Hbq8KJYhM10UMFpQAIKAOQB0pAdKAAKAGltsgeJ0cNCnF0Y9Tpo5Y89SPdTxtLXaxBV6Z5vLjljlTIB9EAwdRkq2TNG2btQeC5uhCnjfJhfKELz2UF42loc/A1jCSYkmToFqx8meafYVr+S6hSpvc2oXOa0kBzW4ZAnNWpIqe4yxt8RpQpfdlLdRJRssPmFvFLlBZqQbExhGKOpV+/G6Lfh5VZCjaSvuFMf9sKzcyrag42ltW5zR1ManuYbUKUL+tj3BrasE/wsHyUZ5NqticUJO2htn17+5ngpKTasEl4AN/W36+p7vBO35Cl4AN92394q96LfkKj4AN72z94q/eKLfkKXgIb0tf7xW++7xRb8hS8BDeFp316v/I7xSsdIKbdaPr6v/K/xRbCgvntb6+p/yP8AFJtjoP5xX+tq/ff4pbiW37AcrX+sq/ff4pbx7H4BAtB+nV++/wAUt41jb7B22W0H6VT77vFL3ES9qXgO+7bQGlxc6AJPPPihZEweOSLDdO1pp02McSCBGkzG+VW4clinxRNuvc16TDMy5xEiMhlp1yq8ng7Pp0ag5eRBxVZ1UIvMlImgK2TCeOiYLjkG6KhdJdq3ekySd8i1WtJSLhxZ6BSGLOySGFmUAC1yADJCAKBnSgDigRGXjSI5w7fFTizl+oaffHciGr0w5xJnNWnDTJuz2wUqYDXQQIy39aqTplOziie2DvR1Wu8Hcxa8LtsoyxpF2tZlj/sn4K98Iz9TIH2ekDkxoIOoGizORrUEOb0vTmxytVxjoAVC5NT6EB5uw5wPxxVu9lGxBTZm8PcnvYtiIS8HhxhuQHvV0U+5nnV8DXk3cSpkODhSO9xRYWHFDpciwsHkB/EgLBFmHByAs7zQey7vQFneZ/wnvKQ7Dtsv8PxQ+gJ8lls111HAEMMLG5G5Lgcsuip7KW4dCzLqqeyluHQsy7X9CW4dWGr3a9zC2RBEJxmJw4KpeNyVmuAawu6QtEcsTNLHIst2UixlJjsi2m2RwJzPvKpk7dnodHHbiSY6c7NRNnYQcUE+wnelWGtHQmkDdIc2CngpFx1Mdyi+pZj8iljplxUS4k8W4JDCOZOqBhYAQKwA8IAEuQAEpAACgYJKAC1GyIQQkr4ImpQzVikcPJoHvdClC4hvBPao70ctRLFstSbZqpdEAtjIhXYsqiyvJjckWStfDSHADUZSQrpahUUrAyovuzGSXOGZnKAFjeRmhKhwbpYRBII6wq9zJ7gaVx0h7I7VLcyH5AW24ab2FoeGyNRuUozadikm10IVuwdPfX9w8Fb8S/BV8OHGw9Ea13dw8EfEsPhxRuxtmGtZx7vBL4mQ/hhdux1m+see3/CXxMh/D/YEbIWX2n95R8TLyHw32DHZWyD6w/1OR8Q/I/h/sC3Zmyey/wC85R+Il5JfD/YN+bNl+rPaSj35eQ+HXgE7P2UfqgovNJ9ySwIVFsptyDch1KO4nsfkA3kzhHaEuQ2/cIb2pzu70cktq8gOvdm4NS5GoryJ/lzob3FLke1APvyBMCACTzT4I5bG0khi92Kq53HPviFpquDqYn8qG1R+aDShHEgl2G14OGMToNeoKUSucqHTLVjInQtEDqUWi/DPdAc2y82WdvFxSUbHkzKC5IulfVZ5yEBS2JFMdRkb4RItvAnVQcTVHJaHLaspUSuxQFIYKBhmuQAJckM4OQB0oEFMJEQo5Xi33qNo8pTAwVOLfejch0zuSf7Te4o3INrBdTeATI7ijch0wtLGfpAdiHMNpX762krUKhYMJA3kK/FjjNWUZJuDojTtxaODO5XfDxKfiJBqG21oLgHFgG8hskDoEo+GgL4iQ4tm1dXLk6sn+JgA+Kl8NAi9TMaHaW1H9a3uCfw0A+JmG/OO1tH+vE56DwR7GMXv5BCrtLaj+0HsA8FL2MfgXvzEn33at9od3jwR7UPAe7PyIm+LQf19T7xT9qHgXuS8hxfFbfUd953in7cfBHfLyN6ltqEyaj/vu8U9kfAb5eRB9V3tO7yjavAbn5G5qnie8pUh2zQvJ4wci6RPO39SwariRt03MSdcznaLLZrSFAzpRY+DiziUrfUGuBsaGDFuEADqAyW5O1ZvxfSiMcUGlCYOaAGF7nMjjI9ynEpzdBlareWCk1szgHenttmf4h44pILZ2F7sVQyeCb+w4bpu5smmGG83JVG+L44CMad6CcUx7SMKJbEctqEpEhVoQNBpSGAXIADEgYYuSEBiQAcWgb3BUnlTjXb7Q706A4WhvEJDBdaGEEBwlFCAoEQMx1IaY00Uja5npndQWzTP5TJn+orTgtZkYNLVNEWL1SmwEwSgdAFxQADTmgQ7tVFrYh2KRJgadCfAglEAkCcI4lFoGmOfN6f1o7ii0KmcaNL6w9gKdoORvWpjnYXEgRrlKi2SSEqdje7QFRbJUaDsMwsoPnUO+SwanmRu03EGGZejqrC8c04oy61VKCiy6M9ysKy0POrz7lGiQ4pYiQMTj2pDJO924RAM80DMznvWxqjoYPpINxSNImz1kDGV4DEe1STIzjaIa0evHAK1HPyL56JGxUcUQoM0Y4kk/KAFWbIqhzSYBqUmXxXkUNdoSoluQZlqCAUkKstCRKw5qIA4OSHYJKBWFlAwcaAEAwcFUeVoMGCNErANg6EAAwZFAyGot/SSepWz+gph9bAvq6n16xwDKBJTwzUY8hlg5S4E6Wxjt6t+IKfZFXbGujKJ60LPXUTwCFPY18HE5s7oPxUviIi9hiX5mP31WBP4hB8OwfzQG+0N9yPiPsHw78nHZakNbSP7UvffgPYXkSNw2ca2n3tT96fgPah3YT8l2Ma2j3hHuZPAe3j8gixWEa1ie0o3ZfAbMXkVZRu9ueMmOlyLygo4hatedgcZIcf6SlWYd4hZm01kaIaw/dS9vKP3MRJ3NeLKwe6m0tERBykxqqMsZJqy3FKLi6Iy7j6J/wBv/wAksv1EsX0jqm5VlpIXeRjbOmIH5px5kkSirY8voARBBnQZ5Abs9cyVrkdLF3ISoVEtEqZzQSbG9TMpjXJD1x+kNykQSR1Sro/ScnP/APpRO2G04m+jaGngdVVI6WFqS+UB4qD6CRbU11QUCod0IH8zHVGxE6pNk1B9yTsdCiG1OVnFh9HHtZ69uHsnoQmu4skcm5bOnf8AAcU22YYQXuPNYXdDjhxNBwnQF27Uao+Ug5Z3dV3Be2hBh75yjmjMS2ZGWcF+/cEntJRln7pfqKMbZsIlz5JZJj1QQ3GBuMHFHYnUSLlqN3Ff+/8AII9tDc984TqMsWF0bvVxBvUDvzIXyklLP3SFS2zxOJ4OM5fw4oBGXsif6uxHy0R3ajdwlRG1AJMGRJg8ROR7lE2QTcU31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655" name="Picture 7" descr="C:\Users\widows\Desktop\télécha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786190"/>
            <a:ext cx="700092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idx="1"/>
          </p:nvPr>
        </p:nvSpPr>
        <p:spPr>
          <a:xfrm>
            <a:off x="500035" y="1142984"/>
            <a:ext cx="8229600" cy="27794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ctr" rtl="1">
              <a:buNone/>
            </a:pPr>
            <a:r>
              <a:rPr lang="ar-MA" sz="6000" b="1" dirty="0" smtClean="0">
                <a:solidFill>
                  <a:srgbClr val="FF0000"/>
                </a:solidFill>
              </a:rPr>
              <a:t>الضرب يبعد الطفل عن تعلم المهارات الحياتية (</a:t>
            </a:r>
            <a:r>
              <a:rPr lang="ar-MA" sz="6000" b="1" dirty="0" smtClean="0">
                <a:solidFill>
                  <a:srgbClr val="0070C0"/>
                </a:solidFill>
              </a:rPr>
              <a:t>فهم الذات-الثقة بالنفس-الطموح-النجاح</a:t>
            </a:r>
            <a:r>
              <a:rPr lang="ar-MA" sz="4000" b="1" dirty="0" smtClean="0">
                <a:solidFill>
                  <a:srgbClr val="0070C0"/>
                </a:solidFill>
              </a:rPr>
              <a:t>...)</a:t>
            </a:r>
            <a:endParaRPr lang="fr-FR" sz="4000" b="1" dirty="0" smtClean="0">
              <a:solidFill>
                <a:srgbClr val="0070C0"/>
              </a:solidFill>
            </a:endParaRPr>
          </a:p>
          <a:p>
            <a:pPr algn="ctr" rtl="1">
              <a:buNone/>
            </a:pPr>
            <a:endParaRPr lang="fr-FR" dirty="0"/>
          </a:p>
        </p:txBody>
      </p:sp>
      <p:pic>
        <p:nvPicPr>
          <p:cNvPr id="22530" name="Picture 2" descr="Résultat de recherche d'images pour &quot;‫طفل خائف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3500463" cy="2143140"/>
          </a:xfrm>
          <a:prstGeom prst="rect">
            <a:avLst/>
          </a:prstGeom>
          <a:noFill/>
        </p:spPr>
      </p:pic>
      <p:pic>
        <p:nvPicPr>
          <p:cNvPr id="4" name="Picture 4" descr="Résultat de recherche d'images pour &quot;‫طفل يكره والديه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4500571"/>
            <a:ext cx="2828925" cy="16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728" y="1285860"/>
            <a:ext cx="6929486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6000" dirty="0" smtClean="0">
                <a:solidFill>
                  <a:srgbClr val="00FFFF"/>
                </a:solidFill>
              </a:rPr>
              <a:t>كيف  نسعف طفلا مصابا بفشل دراسي؟</a:t>
            </a:r>
            <a:endParaRPr lang="fr-FR" sz="6000" dirty="0">
              <a:solidFill>
                <a:srgbClr val="00FFFF"/>
              </a:solidFill>
            </a:endParaRPr>
          </a:p>
        </p:txBody>
      </p:sp>
      <p:pic>
        <p:nvPicPr>
          <p:cNvPr id="26626" name="Picture 2" descr="http://ts3.mm.bing.net/th?id=HN.608051212228495158&amp;pid=15.1&amp;H=111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3786214" cy="2428892"/>
          </a:xfrm>
          <a:prstGeom prst="rect">
            <a:avLst/>
          </a:prstGeom>
          <a:noFill/>
        </p:spPr>
      </p:pic>
      <p:pic>
        <p:nvPicPr>
          <p:cNvPr id="26628" name="Picture 4" descr="http://ts4.mm.bing.net/th?id=HN.608002129348199943&amp;pid=15.1&amp;H=120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357562"/>
            <a:ext cx="285752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1000108"/>
            <a:ext cx="828680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أبرز العناصر الايجابية لديه</a:t>
            </a:r>
            <a:endParaRPr lang="fr-FR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ts2.mm.bing.net/th?id=HN.608037962250977705&amp;pid=15.1&amp;H=160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3857652" cy="4238645"/>
          </a:xfrm>
          <a:prstGeom prst="rect">
            <a:avLst/>
          </a:prstGeom>
          <a:noFill/>
        </p:spPr>
      </p:pic>
      <p:pic>
        <p:nvPicPr>
          <p:cNvPr id="4" name="Image 3" descr="http://www.albedaya-algadida.com/attach/ppS730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428868"/>
            <a:ext cx="407196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1071546"/>
            <a:ext cx="7858180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ارفع المعنويات لديه وأعطيه أمثلة لأناس حولوا الهزيمة إلى </a:t>
            </a:r>
            <a:r>
              <a:rPr lang="ar-MA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النصر</a:t>
            </a:r>
            <a:endParaRPr lang="fr-FR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ts4.mm.bing.net/th?id=HN.608006007705635034&amp;pid=15.1&amp;H=106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3786190"/>
            <a:ext cx="3500462" cy="3071810"/>
          </a:xfrm>
          <a:prstGeom prst="rect">
            <a:avLst/>
          </a:prstGeom>
          <a:noFill/>
        </p:spPr>
      </p:pic>
      <p:pic>
        <p:nvPicPr>
          <p:cNvPr id="24580" name="Picture 4" descr="http://w000w.files.wordpress.com/2012/02/222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844615"/>
            <a:ext cx="4143404" cy="301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1142984"/>
            <a:ext cx="678661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ابتسم له ولا </a:t>
            </a:r>
            <a:r>
              <a:rPr lang="ar-MA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تغضب</a:t>
            </a:r>
            <a:endParaRPr lang="fr-FR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ts4.mm.bing.net/th?id=HN.608055490019199703&amp;pid=15.1&amp;H=157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571744"/>
            <a:ext cx="3643338" cy="3154436"/>
          </a:xfrm>
          <a:prstGeom prst="rect">
            <a:avLst/>
          </a:prstGeom>
          <a:noFill/>
        </p:spPr>
      </p:pic>
      <p:pic>
        <p:nvPicPr>
          <p:cNvPr id="23556" name="Picture 4" descr="http://ts4.mm.bing.net/th?id=HN.608041952284378547&amp;pid=15.1&amp;H=160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571744"/>
            <a:ext cx="292895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1071546"/>
            <a:ext cx="7358114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اعقد اتفاقيات </a:t>
            </a:r>
            <a:r>
              <a:rPr lang="ar-MA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</a:t>
            </a:r>
            <a:r>
              <a:rPr lang="ar-MA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الطفل </a:t>
            </a:r>
            <a:endParaRPr lang="fr-FR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ts1.mm.bing.net/th?id=HN.607994952457456484&amp;pid=15.1&amp;H=106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5224785" cy="3500462"/>
          </a:xfrm>
          <a:prstGeom prst="rect">
            <a:avLst/>
          </a:prstGeom>
          <a:noFill/>
        </p:spPr>
      </p:pic>
      <p:pic>
        <p:nvPicPr>
          <p:cNvPr id="3" name="Picture 2" descr="Résultat de recherche d'images pour &quot;‫كيف تقوي شخصية الطفل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496"/>
            <a:ext cx="2743201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1214422"/>
            <a:ext cx="742955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تنظيم  الوقت داخل البيت</a:t>
            </a:r>
            <a:endParaRPr lang="fr-FR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4" descr="http://ts3.mm.bing.net/th?id=HN.608043094738403838&amp;pid=15.1&amp;H=160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500306"/>
            <a:ext cx="2786082" cy="3214710"/>
          </a:xfrm>
          <a:prstGeom prst="rect">
            <a:avLst/>
          </a:prstGeom>
          <a:noFill/>
        </p:spPr>
      </p:pic>
      <p:sp>
        <p:nvSpPr>
          <p:cNvPr id="3" name="AutoShape 2" descr="Résultat de recherche d'images pour &quot;‫تنظيم وقت الطفل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 de recherche d'images pour &quot;‫تنظيم وقت الطفل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510" name="Picture 6" descr="http://www.lakii.com/img/g4/Mar12/smne6f033114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71744"/>
            <a:ext cx="4800604" cy="3452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28" y="500042"/>
            <a:ext cx="7143800" cy="1922148"/>
          </a:xfrm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lvl="5" algn="r" rtl="1">
              <a:lnSpc>
                <a:spcPct val="120000"/>
              </a:lnSpc>
              <a:buNone/>
            </a:pPr>
            <a:r>
              <a:rPr lang="ar-MA" sz="68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صفات الوالدين الايجابية</a:t>
            </a:r>
            <a:endParaRPr lang="fr-FR" sz="6800" b="1" dirty="0" smtClean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  <p:pic>
        <p:nvPicPr>
          <p:cNvPr id="48130" name="Picture 2" descr="Résultat de recherche d'images pour &quot;‫الاسرة السعيدة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714621"/>
            <a:ext cx="6786611" cy="3295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1493520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6699"/>
            </a:solidFill>
          </a:ln>
        </p:spPr>
        <p:txBody>
          <a:bodyPr>
            <a:normAutofit lnSpcReduction="10000"/>
          </a:bodyPr>
          <a:lstStyle/>
          <a:p>
            <a:pPr lvl="0" algn="ctr" rtl="1">
              <a:buNone/>
            </a:pPr>
            <a:r>
              <a:rPr lang="ar-SA" sz="4800" dirty="0" smtClean="0">
                <a:solidFill>
                  <a:srgbClr val="3CE22A"/>
                </a:solidFill>
              </a:rPr>
              <a:t>لا يكفي إعطائه توجيهات بل لابد من المتابعة</a:t>
            </a:r>
            <a:endParaRPr lang="fr-FR" sz="4800" dirty="0" smtClean="0">
              <a:solidFill>
                <a:srgbClr val="3CE22A"/>
              </a:solidFill>
            </a:endParaRPr>
          </a:p>
          <a:p>
            <a:pPr algn="r" rtl="1"/>
            <a:endParaRPr lang="fr-FR" dirty="0"/>
          </a:p>
        </p:txBody>
      </p:sp>
      <p:pic>
        <p:nvPicPr>
          <p:cNvPr id="51202" name="Picture 2" descr="http://www.niswan.net/online/images/articles/2013/02/25-02-13/01/76763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8143932" cy="312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s.alriyadh.com/2006/11/09/img/091132%5E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4957770" cy="2786082"/>
          </a:xfrm>
          <a:prstGeom prst="rect">
            <a:avLst/>
          </a:prstGeom>
          <a:noFill/>
        </p:spPr>
      </p:pic>
      <p:pic>
        <p:nvPicPr>
          <p:cNvPr id="18434" name="Picture 2" descr="http://ts4.mm.bing.net/th?id=HN.608013339202553691&amp;pid=15.1&amp;H=106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586" y="3929066"/>
            <a:ext cx="2716628" cy="2643206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xQTEhUUExQUFhQXGBgYGRcYGBwYGhkaHBoXGhgYHRoYHCggHRwlHBcVITEiJSkrLi4uFx8zODMsNygtLisBCgoKDg0OGxAQGywkICYsLCwsLCwsLCwsLCwsLCwsLCwsLCwsLCwsLCwsLCwsLCwsLCwsLCwsLCwsLCwsLDcrN//AABEIAOEA4QMBIgACEQEDEQH/xAAcAAABBQEBAQAAAAAAAAAAAAAFAAIDBAYBBwj/xABBEAABAwIEAwUECAQGAgMBAAABAAIRAyEEEjFBBVFhBiJxgZETobHwBxQyQlLB0eEjU2LxFTNDcoKSY5MWssI0/8QAGgEAAgMBAQAAAAAAAAAAAAAAAwQBAgUABv/EACkRAAICAQQBBAICAwEAAAAAAAABAhEDBBIhMUETMlFhFCIFgUJSkRX/2gAMAwEAAhEDEQA/AA/G6Wek8cwR7kP7MUajcKBUa5sPJAI1a4Db1RvEDuwh+G40Kr30g2PZtHeJu4g38kKDbx1Rp0lNMlm3VQhxUtrwo3ugqocZgnQSOpV+gxzjDA4+AlDqLw1z3Ed1ozOI2G3qbeaNcJ4oYFg3fKLD5HNGWJyViGbVrE9vkhrUnt+21zfEFML/AJ6rT1agey95EoBi6AYeh0/RBca7DYsyk+RlDUevJXaT+83/AHfEKrhwJUxfBb/ub8YQX2Ha4NfhD3As72ptm6OHvCO4B8tWd7dUXupPyOyulhB5c12LmVMpfwAqdX0ROg+w+f7LEsoYv+b6gfoiGFbjoAa5jv8AimZ4o/7F1kl5TLWL4zTwuKxLntzGpTolo5kSCrGAxhqAPc3K57Zy6QJcBZU6vDajnipWYXVQMohhDWxOljJvqVbo0yHAEH7O46nmrScGqXYBQknbL+dIOTQ1ccOt0vVBiWUim22XYXHN/IG7VOjDVOsfELztxW+7Wf8A87+uXrusHlHP3LY0XsMvUe84CvTuxfamp7JrHn/L7ocdDGxPhZeaBg5j3rUdhj/Ec2xkgx1VtXBOFs7BkcJnqP8AjtIX9qwk3LdYO9vdCVTtK50+zYSdJghu/NVWNA0YB5BSB8zZYvHwaDytjcb2hdly+zqU3mxtnbGpgt05LP1eKYgkmoMlMmGNdAkW32O60Ln9D6Sq+Jc1wyuYXCRt+qJGcV4ASi27KHtRzb6lJSf4fR/ln580lO6H3/0BtkQVRr0WSwh9nxCNqjSPUH82rTcSxYaXOkMZNnO5eCzWIpuqVmYhgIZTg5nWzifujUiJV8PCd+UOZe1QbFjfUqNwVms0E+Z/ZMbQlwbzQkMt0rZWx+LDKIAaHFzmuIP3oPdEDWLlQtqkOAOsieg1d77Kn2gIGJLmnutytaPCBPxUj6gLy7oAFr4obYJHltXPdNyRteH4glsnQ2j4BRcRd/DJ/Df9VU4FWlpEfZsr9ZsyCkpxqTQ7glwmDqBMj51U1Y29D6EKvRbDhfSysVxY+BSMlybd/qanhm6r8doZwRzaPcf2XeGvuOoU3E26eB+KE+GVh2AcPwxg1E+KLUwBbToEOr4ynTvUqMYObnAT4SiGHaHNDmuBa64IMgjmChyUqtjanFukTERzWY46T9ZHVnPqtM4yYWZ7Rvy4hk70z8UTT+4Fn9qK5fzB+Kj9pvdcqVhoT7k1jhsmkhf7JBVG5TzVHMqo4prXbqdp3YP7W1P4Dr7t+Kw5K2XaZrnU4AkkiAL8yso7B1B/pv8A+pWnpWlDkzc1ubIAtD2Hr5cWwE2dI84JCB/Vnbsd/wBSnYd7mOa4BwLSCLcij5KlFoGlye5ByQJk+P5LOYfHPc0FtZ0ET9lu/kntx9Qf6x/6N/ILEcB9WaAkpjtkD+v1dfaj/oPyXHcSqyP4jd/u/uu2HNsPeiSAf4hX/mU/+n7rqjazv6BtPh7XBjqzc9YXJLiWzyDdFbfTBBB3BHu+fRQV6+oab6aET+ylq1MokyTyFyfJTJtjMIpDH/dPQT+fwXK2Iy+MbbfNlICSwEjKb2kGNxogeNxoOY7fkP3TGlx7nbEP5HNtgox7YLx1Ymo7/cFexDu/lHT1gIbQYS8TqSJRSn/nF3KAPFacuDFkkqRteD4bIxrd9SrlVoUGDkNE2O6nqOtyKy58yNOCW3gER3j4qd7LETsVWeSDVfBysbmceTQDqsNi+02INQuD3MGzIFhyMi5VY6aWSTodWoUIJHpv+N0cMxj6zw2wgauNtmhZbtB9IxqDLh6WQXGd5l19w3QeZWExFZzyXOJJO5M/Hbomgzv7k7i0UI8vlis9RN9D8VXc92Z7i9xvJMlaLsd2sdhT7OpJw5NxqWE/eb05hZZxSCYnhhKO1orjySjLcnye9YPGUqt6VRjx/SQfdqgXbKnFej1Y74rybD13McHMc5rho5pgjzCOP7WVqjqZru9pkBAIADiDrJ0Kzf8Az3CW6LHXrd6qSNR3Z0ToCo4XHtqNlpm3mPEKTMeaHKLi6YWM1LotFo5prWDYqAOjdaLhHZ11RmZ7iyfsgCfMyqSe3svGLfRm8T/mU/E/Aq40+qZx3hVWjVpyJbJhw00PoVESY3RLtJoFFU3ZZI8U2249wVYVSue05qOSeC1laNreCWVvL3fon8OwlSu8MpNk6mTAAtcnZE8T2YxLBamHf7TJ5zGqr5ItAh2X09Ex0D+6dUlpgggjY2I8lA541Ksjqix1uZ9Sko/ajl70lYiohcwP0/dML1HXcQLCT47Kv7QsDnmQIHigQhuDyntTb8FfjuOyMLRqR6DT3rM4h0NaNzc+CtYqoajpPOT4KjUqZnTz+C2sGJQikeey5fVnuJ8K4mo2NpJRPh9Ue1DzoLoRg3QXu6R6/wB1Lh6twT9kaDmVeS7F5x8o9IwdSWh7zAiwT61aRm9NvchXDnEw55J0hmw5WXMfjAZGbyF/K2iznD9h2M1stmc7UY97abmNMNqEB3UAyB4Ss/TriWPhr3tBztqCWmLA63MHTm1E+1VSQANM3I6+azi0Mcf1KwdnXKSjSLnNbOpAnlJubck0Eb6r1j6POw9I0KWJrtc+o+XBpMNa3NDe7qZAm/MKM2VY42wqVs5gvo0wdWkDTr1Xkj/NMNaDucpGnnuEI4p9F7qTQW4k1DoQ2g4gdZa4/IXrNfh0yKTjSdzEOaP+DrH3KKviMRSaXVctVjQXE0gWPI5RJBm+hErLWpyXww8lGujyPjvYWnh6FN3tnuqPDnEluVgygHLH2rgkydIWFbc29BdfRHC8XhcRUD6Yc7MCYfdtoJ7rhY+osrVehhvae39jSFQDKHhgDncxYaIq1ko8SR2PB6nR888Mwtd7i6gyo8sucjSY8Y+C2vAuGY6tB+qFrLAve72fnDr+5es0QGXbTygmSWta0Tz62U4rtfoZAMGLmdYlBy6xy8DUNLs8mRo9labO88mo4QbCGD8ytDh2WVriECk4+FvNVsOe6Fn5JOXY5DrgDdomhzSLxvCHDsVVdlNOqx1NwkPu2P8AjdGOJMJm+qbwHiTm/wADmTlvodwiY5NLg7JG+gDiOyNYHKH0nHYCZPuVDEdncS0hpovk6ECQR4heoYRjAYaQXHU6nwCsPxAaYt6/MInqvyKy74AvZvs4MPSAcZqEh1Q8+TR0H6q9UxveDZ3gRblZW2VS4Ta+nyVE7Dc2jyQny7KwavkH8W4RRriXtnwsRzg/IWKx3Yx4k0XB4mzXWd4ToV6H7AiBMNnU6+H7pldwEBsgzDeXS3LqrxnRW/2pHjv+H1P5b/RJei//AB+tzHz5pInqSC0ecYzjdOm2QS8kWDfz5INVx1R479gdGDQfmSqzqLwbUz6KJ/tRyb4rXxaeEOUY+XUTyqmyTFVIbA31VOnMmx+f2TnVjoRm8o+F0qeINMyLGPHXxTKXAGKpDgCBBHXxJ0HldWcK28mPFNbiy7W3l71z2zPfEDbrCq7orK2jW4CmxwbmeSOQMeqt1q1EMyWjYNkzHQeKztAP9mXUqjQ2NABmI3gn4aqHhuLe+pkpU31ap2aC9x/JoSzx+bOi5VSQ3tDTBa4ibEGHSHCNYnXyWYXqGD7McQxDclWgKTHGJfdzNO8QNRE8vJDuK/RTi6RApVKNYE88hjmQ63vUw1GNcNjWPFNLox3COGVa9TJQYXvAzZRGgI57L2js1xxrAKdVr6LgAPZPaWgRqWuggg8uiFfRz2JxGErmvWe0S1zMje9MkGc20EL0DE4JlRuV7GOA93huD1CU1OojJ14DRwt8lUcYol/ce1xEzcCAhmN7SU6YzPJqMfOZ9Ee0FMCwDoNoFlddwSke7LzE6uJiepufNOo0KGFblbTawOJsBAc7UlxOu+qT3QXQysU9vPAKFA4l1F+GqD2cy6pEOyCYblI+3m3tF52UOLFanVDmuGUz3TJJHLlJvpyRarxqm0G7ARFswA/QBFKLqdVrXCHNIBaR8QdlG9+UN4axqkY13aova6m1pzwQTlIFxBiQtZwnDMZRpsa0tGUW3ki87kqnxLilOmSGZXu5SO7a87oXX4zWcAGnIelj/wBiD7uat6bklSo7NqoVS7NHx6n/AAXRrb4hCuHYgFo5oHV4jVNqj6p3IJHjqLcre5RcGxxNSpTdqCC082nT0Nv7qmTTtRsHh1EXKg/xCCQsvxrFGnNRlnM7w8ro7iqtpiTyWa7R1f4bjpY/AqmCNySGcj/VmcxHbrFzNOoWCZix6zotJ2V+kioagbimh4cf8xggj/c3QjwXnBcPZsA1+d+iVF+U22W09PBxqjFeSSdtn04xzS0FsZYkG0QquKDng5XBrfHXzXmP0a9oqlSu3DVTma6S2diL+kSvV30R4lZOSDxy2sZhPdygWAR3coNrmZsrNRkNuJAGgMabq02kGjqVDjK3dhsGbawhrsJKVgz62klkP4D7lxEI/s8xxjXPFySULrcOGrjA6XV5uLk6x0+H5KKvD7n+5WrFtGHKnygHXbNqYtzVSphspkwXFHsQ4NblaBLr8z5nZcwfDxGZ8knT8wmI5GuyIzoBmmWtJcNUyhIF5jnv4eCI42oDUIH2aYjzUNHB1KoZlY5wqVBSaGzdxEwOg19VZzVWwsNzJOzPD6+LrihQtmILjsxv3nHy9bL33s3wChgaIZRZBtnebveY1c6L+GnRBuw3ZEYGYqEktBqNA7ubYSbmJK1FbEhokjwWLq9S8kqj0aeHDXNcj3OzW/b3qOhhWtJe4yfcB83TsNmd3nWGw/NMx7XPim2wP2z/AE8vPTzSfIx9HMIS8FxGVv3BoSPxHx2Cs+xBTwV0rrKorHCDYlYftcTWrmkHuaynAIaS0uOpkjbRb2tGUzpvJi3isLRogy68kkyTNjpc+SspbeWGhc2DjwRhEFonYwPzUHDH1KRdRnI1t2xrB2byHRG5NkL46MkVBPd16t+8Pnkr4clyphM0Kg6I30XfhY9vWA6NTFtYU1Jtu7maY+ybi5jrZRDGAiQQQQTI0PomuxPdN9mrSafRjcWSYh5BvbXwVGuSyrTe2wDxmjQhwuPgfJWfb3/5aa7aC37qjjsS0UzBiWn3G3n6K221RDmk7Nc4giQsv2jlzC0jUG8dEX7O451Wi3LSgERmebnLazRzO5UHHqYJLKgDP6ge6J0Bm481mQ/TIbTlugeP03WTzUGWPerNfhVQPqNDbscQRInoYJuIuh7R4xz2W8pqrMiUeTZ/RXh3P4jRjRmZx8ACPiQvfHO5+q86+jTh1PCYf2lQxXrSY3awHujpOvmFrhxKm+weCDyCyNVL1J2vAXH+qLtXGNBiTzlROxDdRBNttJ8UHxrSHB7J5G/3enIk7hcdxMA5oEHKAZmSdjyMyPJKU0w2N3KmEvrnU+iSq/WT+EpKbHPSgeGMxP8AdWG15NigLasK3hsWNCvRuC8HmZY/gOYBmZxnTVxPL5hc4nxLZmgs3qdyhtXiEjKLN+KqnEAm/wBkD3fqqLHzbKqLH46oGsDRcm/Xx816d9GtDMx2NqtDWU2mlQYNALZ39XEw2ehXmOFwn1mo1jA72lR2UToJ38hJXtON4cyhh6VCjIAhutiALmOZN0rrJ1FR+R/TQ8hzgdbPSLp7zyXHwmAPQKfDszvLj9lugVbDUclOByACJUYaA3kJ/VZEvo0LronXVSOLDiMpkTBTsTiCLCyg6ifE4htNrnvIa1okk7BeedpPpNaJZg4d/wCVwt/xad+pQv6VO1JcfqtM2bBqEbu2b5arzT2tpWnpdHa3SEsuZ9RNFxLtJiK5Htaz3idJhuvIQF6jgyCBHSAvCTU1Xq/BuMj2FOoLy0eR+QVXX4aSpDX8e+WmH8RTnkgvFjLCPVddxrMVUxlUuHP9Ehjg4y5NOVUZmjX9n3JIaA5puXAXkED7usKw/iEZhP4Ry84GoQrjFXJUlwOR4IMGCDsfnWFFiKjcoMg2B7o1HO+h06Fb2NKSTPMaiEoZGkE6nFcu41OpcfATyPPVFOzfCHYpwe45aLcuZ0AZjqWDnFrrKcMwr8VUFNk5Y/iP+60TczzIi3OF65hwynSZTpWawQJv/czulNXlWNbY9jmj0rm90+gjUqMpMAYBYQAsjxJxlxN587IpiK8DqgHFMVDXE7An0ErNxRbka8qjECcJwdLE8QLXgnI3bQ5QImOhjyXoQwTMsezYG7DKF5x9G7icU+o46tPqTJXpWKxjWsJOwn9UxqdymopldM47HJowXbjjVWjUNGnUhjgCYsddJHNAOzPa2rhHzd7Dq0nTwKH8f4ga1Z7+Z/b8kNBWrjwL00mjHzS3TbR7j2Y7StrUc5FIAkjK5xnW4vutRSY0AFwawHQADy81810q7mxB0v09F7p2YrPr4ehVJHep95pmTFhHWyQ1WnUOUEwu27NHFP8AC70SVb2B5O9P3SSNL4DW/k+cKxhMaea1dDs3UqmBSv1MIjh/o6qO+2A3qHT+S33ngu2ZyUn4MO+oY1U2FAIdmJtGUASCZvPK3ittV+jF33a4n+ptp8QqVD6PscDB9kBNjn18Ib8V35GNrss8cq6CH0X8MBxD6xg+ybDej3zMeDf/ALFejVKzX12Uzs1z/eGj4+5Zrsd2fxGFZUFQMJc6ZY6bQANQOqmxvDqzMScUXkDKxgpgTLQSTmO1ztyWXmankbsZxXCCRsjXgtETyCj4zig1mWe+73c0GPF25XOecoZIzeXyFHwKhSdTFZ1cuDu9cc9uiV2UM2GeH04GXQkWKodoONtw9N1SobtEAc3aNt4wqfHu0uWk8tgNYCba20E9TC8a4lxWrWeXVXEm+pMAcoTWm0zm9zB5sm1Uuytj8Waj3OOpJJPMnVV86Y4rgW1FUqEaHlavsjxCWOok3Heb4bj1+KyQKmweJNN7XjUH15j0Qs8N8aD4MnpyTPQaToO8K2yoqmAxLajA4EEO9fDxVhY0k75NuLUlZQ4rgRVa5osYkdD+ix+NoPpuyOGUmI5RzHMLb1RlKHcawJrsa1o/iA93QTzE9f0TenzOL2voS1OCMv2XZHguMdwUKMAAXyi0xcmLuO60PA+Kf6TTnO5/XkvNKlOpRqQ4OY8bGQf7LVcM9qIcGsY3mJkiOitnwRasjTZm+Ga3FVIOsndAO0Dv4L7mSI9bfmpxjgJBMv5D8+SzXGuIuLsjJIBlx1kjbwCXw4nuD5ppLktcDqjD3O5jzRXi/aFvsX5XAkiI8QsVVxrnROgVN753T70yk90hJ6tpbYrg4SuLkpJpCY5q9k+jXiYrYT2YpvJo5WwDrvmB/JeNAr2P6LcQaOFYMsio5zyfEwPgktbWwNgi5zpGv+tO/lVfckiH1qn19P2SWTv+hr8eXyDKOFa0Q0R1BU+Qbi2wI18wuGnETInQBPAvZ0+6FDbB8ncvST0MwFGANjb5sniQOQ56fBZfivbzB0KhpuLnOBh2RuYA7iTr5K8Mcp9I5yS7NQybGPD5CqcY4zSw7c9aoGSYFvtbwBuV5n257bGo6kMHWcGZczsstOafsmbiAPesji+KVKv23uf/ALnE/FN4tC5K5AZZ6fB7Bie2+Ay5nOaZtlDO94lvJVKvHOGYghry1gteHUx6gx6rx+oZXMyZ/CgvJ0dRJB/j3GnZq1BoApZ4boTANjnGoOs9VnXvlceU2E3CCiuAMnbtnQVwlIriuQOhKUguSuOCXBeJmi6Ce4denVbSlXzXF55LzlFOE8VNMwT3fgk82DfyhzTajY6ZtKpzQont25LmGqhwkaKYMB1PXqs9po0m01aNljOE0cbhmNrNBJbIf95rtJB/JeaVuG1sNVNJ7nFlw09eR/JelYF5ZSY3cNCoccoNrTI1bfnbcddVGPK4un0KOKUrMhhMKGNjTn1QZx9lJicxII3voUUrY8U7OI0seY2WZr41weSW2JkAp7FFvs7Jngd4ph9HgWNj0KHEIniK1WqMrabyCZs0nSwEAKueE1xrQr/+t36JqMqVNiOVLdaKMLpVz/BsR/Ir/wDrf+ivcG7K4nEuLWU3NDftOeCxrfGRr0Cs8kVzYID0xcdV672UxPsmNyZnMeAO9EQBFhtogNDsNSpd6rWdVI+6xuUeEkklbLhPCC5veHs2D7MCw8Vn6nPCSDYsc3LgIfX2fgKSh+oU/wCb7ikkd0B30s3yGWOudfFddUtfT4pNdNtuuqbUcAZNhsBeUKILoEdreMjDYWrVBIfGWm3+p1h6XPkvBXv5meZ58yVuvpX4yKtdtBn2aQ70fzDt5CB5rBFbmjxbIW/Ipllcjkp5KlwGCfVeGU2lznaALc4X6LK7gJrUmncQTHnuiZM8Ye5nQxSlykYFIr1Oj9E9MRnxDzzytaB5SZRjB/RrgWkSyrUI1zOMejYS8tdjQZaWbPE/JPALjDQSeQE+4L3r/wCFcPsPqtP1cP8A9J2LxuBwDS0uo0i0SGNgvPkLyqrW7uIol6avczwunwmu7SjWM/8Ajd+ibW4e9hLXjKRqDqPJb3j/ANJJrMdToMfSnV5d3o3gDTx2WCrc5PWTf1TWJzlzJC89q4iQ+y6rmXwXXLkoxUaQuJ0ri44I8JxzmOAEuB2W/wCDNFnvsRo2xg8z+i8/4HQz1mNO5Xpg7Pl8CmcrtuR8Qs7VOClRo6VylEJ/WxrKnwmHfUBc0ANggOI58lm6fB8WKgY9ggH7pkHz5LeYegWMyzZItbegk0vJn8N2Lww/E5wnvOJME3IA0ATcX2VYwFwdoJgtknoIR+u8icouR8N1awuHcRJtK55Z+WLShFdFThXCqdItcWd7ne3gij3bgwFSqYtvs82bILi5gyLRHOUPwpcSPtEFskn8RPwQ7b5sn1L4DFXGtaJklAMfxCq8OLGl0Cco35XKIPomIKuYfDZGCAL3dt4K6dA2m+DP8K4QWsL6hIeRMHRp6DntOikqVnGoQ0mSB3dGjqBzRKrWz9PepaHB2WfJFTZ0nnOm4sqSbQXDk9NlD6nU5N+fJcWj9keTfnzSQd30N/nR+Ae3vCTAOwjVVeMYk0KL6mrmtc5sXuAr9Q+Obrso6lIOBbE2gmdvBEjJJ2xNq0fOeLquqOc9xlziXOPMkyoGMJMAXNh1OwXqXEPoxpuefZVntGuUtBy9JtZGeyfYmjhZc6KlUmz3CzR/SFry12OMeAUNNOT5K/0d9mPq9P2lRo9s8aH7gN8vjzWyIj5sntZGnqnQCN5WRkyOctzNOMVCNI63KRaZ3TqdQjSFym4t0/VNLihnA/tRXfRwteoyM7abi2LmY18tfJfO1WoXEucSXEklxuSTqSSvpSqwEEO+yQQRrINjPkvn/tPwwYfEPY2SySWGNjt4jT0Wt/HTjzHyIayL4bBEkXU4dMclBCc0LVa+BER1SXCp8Pg6jzDGPM/0mENyS7LpN9ECmwuEdUMMGY6+A68lu+zH0aVKkVMV3KeuQHvO8T90Lc4Ps5QBhtMMpiAA22Yjcnkks2tjHiI1i0rlzIyfZLsyKTWvLc1Tdx26Dl4r0fhOEABLhc6KTh+EDAWtFpnVWwYtqsrJkeR2x9RUY7YlOuYDiCQRpHvEGxQ2liHOc4PAtFxvPRW+IVoaY3JVfhmEzAnQKYxpWLZnbo7Qoku0RIhzN/L50UtCgGBCsbinPfkaLRc7Dooa3A4toHVOIU3V4hzpJBLWlwaYFiQOXoEb+pMDQQbH+4Ch4XhfZWyugkkEEG5MnyurzMSCYIO6huuEExYm0ydrRyQ7imKDBANz7lFjOMhri1oMgEHpyjmVTwuCfWdJkNm86lWivkHkWzg7hGjIajphEKPEBlmQGxYncLvFxloZWjcQB4wAhmE4cxgAcJDTaYdF5tPmqt2wuLFujwgx9Y6t96S57Yfi+CSrtC/jsQOwd4kqOrVGgAn4rteqAIB8OqVNgAMyXc1HgnHj8jqJgQEni6QUgE6wq8hroTHwIjzTIUrTC7Uk6CPBd5K3TGtoSCdl2k2DzC5TClqUwN5XEfRHWDTtE7LA/SB2VNZpq0pztE5ea3hrRYAHqoa1ExJsjYsjxytEThujTPmqoPVWOHUfaVadP8b2t5/aMTHmtH217J1sO99UNLqL3EhwF2zJhwAsOqvdjOwdepUp1awNKk0h4n7boMgAaja5W5LUwWPdZkrDLftaPQuBdjsLQaAKTXOIgvcJJ9dEdocHosMsYJ5/orTKQAF1LTfGywZ5JSfZq0kuEVarJGWbGZ8FxlICDsNlO+mVMx8DSyoWvjgipsgmYASqQGueeVk807BDuNYiAGBclbIrkGV35iAN7DdH8NhsrQNgEL4Th7l55Q2b+aJCpmkDWCY/RFk/CBeludsi4hUyt1ufmFBwvCyC4qPFmSBubIxSbAAC62oi+RLcRYjMB3GyfcB5KHEtLaYzDvH3ImqXE6wEDdUS5J3NeQbwzh4JzOGbcTb3IsxkE9U3CA5ZU7WeKmT5K8gbtCQynPVote5IGm6mZSa1oD3AF25tPhNk7j1PMyDsQfeFZIMgEBzeuvpoQq8UEjmlFUgf9SZ+MeoSRP2TPwt9B+iSrT+Qn5OT5BlOgR3iRPwUjNZT6bRuU0uvZTbGr8D3NJvC40c10PMdEmriORz42TqToXWMG8qrWrRYCSuOq+CxWIUQqF1gmMwznDM5WaIAXEtJDadLJ4pxBfc3hOq1MxsISbUIMTZQUd9jKQ56H4eCRpE3EwpnUxPNSsmOnJc2Q35IKTBZTuHLRcNGFK2OSiyrZE2pMDZTFgUbWQnhSQ++Bj6mUEnyWbxtQPrAzYgg8ptF0Tx9Yu00VfBcPBEuEzr6yfy9ESKpWdk/WNlzD4aCCLbKTHVxSYXGJ8L+FlNTpAWvA6/NkI4rjcxytmNPErorcwM8r4I8BNR4J2PhHzdaHIAhOA4WWubUcZ3LSNDzB5ouQubKXfIoQ/iDQAXEX/JEEH4vVOnp88lCJjHc6JMNjwQIa4zsB+av0qndk7qjhachpkSBAi3uXa1Q2bP7qPs6WPZ2S4tmZhPRKhUFRtjsNxIMbhThto2QfBObSkZYBcZI3PXrEKUVSCXsTzCSZ9cbzP8A1KSimd6b+Cu5qk9iQJ2SypwE2CrZou2MYLqV/p0TSIUlKjm3spKuuyC5PIJBoCtOox0Tm5TaFFkbyCiCd7J+JaG6ap9Q5Rp4JmGoEnMV32Q35JcOwAXF0jRupA1ON9lxW+bG0WhKoNk8NhOMLiL5OarhCcLJNK4g42psqeOrfdCsndVA8A2bJ5rlyWildlapSJaAREkK/RaGhVK9YkgaRdcr4ghpc0S7QDrz8lbwUzvhDsfVP2R5pmAwTWnMQSdp2UNDEm7nMNnZdr/1RsFI/Gz9kyPDbz8lKl4AwhvfATDiU9DKfEJMSn4nFEthoBd4wofAR6ecS57YSRNx5qhjaOcx89ClhXkG+wg9ST+X5p9b7Q2+d1ML8gLlHkdh6BZA2nyUVR5DvPXkrVd4gcpVXEAl07KfJM573ZcVOkwZnBw3BVmnVGkW2nmo8S8AgkQJgkKthI4+OCfN8yku+yb+L3rik7ZMpnfwU2G1PgkkhMcl0Nr6qxhv0XEld9FPA6vofFR0NfIJJKDo+0WO0Ct4b7PkPgkko/xBz9ox2vkpKaSSsujn0dqJh280klB0eh5XKaSS5EPohq6KvgtT4JJKr8hF7WV8T9spN1Z/y+CSSt/iAzdIqf6Tv9p+KVL/ACx4JJKWRpfeMq6+SczQpJKZGxPot0NT4/kFLU1SSUsw9R7iTE6BQ1PteSSSlAl5Ou0CqY7R3gkkoQ5p+iRJJJXH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AutoShape 6" descr="data:image/jpeg;base64,/9j/4AAQSkZJRgABAQAAAQABAAD/2wCEAAkGBxQTEhUUExQUFhQXGBgYGRcYGBwYGhkaHBoXGhgYHRoYHCggHRwlHBcVITEiJSkrLi4uFx8zODMsNygtLisBCgoKDg0OGxAQGywkICYsLCwsLCwsLCwsLCwsLCwsLCwsLCwsLCwsLCwsLCwsLCwsLCwsLCwsLCwsLCwsLDcrN//AABEIAOEA4QMBIgACEQEDEQH/xAAcAAABBQEBAQAAAAAAAAAAAAAFAAIDBAYBBwj/xABBEAABAwIEAwUECAQGAgMBAAABAAIRAyEEEjFBBVFhBiJxgZETobHwBxQyQlLB0eEjU2LxFTNDcoKSY5MWssI0/8QAGgEAAgMBAQAAAAAAAAAAAAAAAwQBAgUABv/EACkRAAICAQQBBAICAwEAAAAAAAABAhEDBBIhMUETMlFhFCIFgUJSkRX/2gAMAwEAAhEDEQA/AA/G6Wek8cwR7kP7MUajcKBUa5sPJAI1a4Db1RvEDuwh+G40Kr30g2PZtHeJu4g38kKDbx1Rp0lNMlm3VQhxUtrwo3ugqocZgnQSOpV+gxzjDA4+AlDqLw1z3Ed1ozOI2G3qbeaNcJ4oYFg3fKLD5HNGWJyViGbVrE9vkhrUnt+21zfEFML/AJ6rT1agey95EoBi6AYeh0/RBca7DYsyk+RlDUevJXaT+83/AHfEKrhwJUxfBb/ub8YQX2Ha4NfhD3As72ptm6OHvCO4B8tWd7dUXupPyOyulhB5c12LmVMpfwAqdX0ROg+w+f7LEsoYv+b6gfoiGFbjoAa5jv8AimZ4o/7F1kl5TLWL4zTwuKxLntzGpTolo5kSCrGAxhqAPc3K57Zy6QJcBZU6vDajnipWYXVQMohhDWxOljJvqVbo0yHAEH7O46nmrScGqXYBQknbL+dIOTQ1ccOt0vVBiWUim22XYXHN/IG7VOjDVOsfELztxW+7Wf8A87+uXrusHlHP3LY0XsMvUe84CvTuxfamp7JrHn/L7ocdDGxPhZeaBg5j3rUdhj/Ec2xkgx1VtXBOFs7BkcJnqP8AjtIX9qwk3LdYO9vdCVTtK50+zYSdJghu/NVWNA0YB5BSB8zZYvHwaDytjcb2hdly+zqU3mxtnbGpgt05LP1eKYgkmoMlMmGNdAkW32O60Ln9D6Sq+Jc1wyuYXCRt+qJGcV4ASi27KHtRzb6lJSf4fR/ln580lO6H3/0BtkQVRr0WSwh9nxCNqjSPUH82rTcSxYaXOkMZNnO5eCzWIpuqVmYhgIZTg5nWzifujUiJV8PCd+UOZe1QbFjfUqNwVms0E+Z/ZMbQlwbzQkMt0rZWx+LDKIAaHFzmuIP3oPdEDWLlQtqkOAOsieg1d77Kn2gIGJLmnutytaPCBPxUj6gLy7oAFr4obYJHltXPdNyRteH4glsnQ2j4BRcRd/DJ/Df9VU4FWlpEfZsr9ZsyCkpxqTQ7glwmDqBMj51U1Y29D6EKvRbDhfSysVxY+BSMlybd/qanhm6r8doZwRzaPcf2XeGvuOoU3E26eB+KE+GVh2AcPwxg1E+KLUwBbToEOr4ynTvUqMYObnAT4SiGHaHNDmuBa64IMgjmChyUqtjanFukTERzWY46T9ZHVnPqtM4yYWZ7Rvy4hk70z8UTT+4Fn9qK5fzB+Kj9pvdcqVhoT7k1jhsmkhf7JBVG5TzVHMqo4prXbqdp3YP7W1P4Dr7t+Kw5K2XaZrnU4AkkiAL8yso7B1B/pv8A+pWnpWlDkzc1ubIAtD2Hr5cWwE2dI84JCB/Vnbsd/wBSnYd7mOa4BwLSCLcij5KlFoGlye5ByQJk+P5LOYfHPc0FtZ0ET9lu/kntx9Qf6x/6N/ILEcB9WaAkpjtkD+v1dfaj/oPyXHcSqyP4jd/u/uu2HNsPeiSAf4hX/mU/+n7rqjazv6BtPh7XBjqzc9YXJLiWzyDdFbfTBBB3BHu+fRQV6+oab6aET+ylq1MokyTyFyfJTJtjMIpDH/dPQT+fwXK2Iy+MbbfNlICSwEjKb2kGNxogeNxoOY7fkP3TGlx7nbEP5HNtgox7YLx1Ymo7/cFexDu/lHT1gIbQYS8TqSJRSn/nF3KAPFacuDFkkqRteD4bIxrd9SrlVoUGDkNE2O6nqOtyKy58yNOCW3gER3j4qd7LETsVWeSDVfBysbmceTQDqsNi+02INQuD3MGzIFhyMi5VY6aWSTodWoUIJHpv+N0cMxj6zw2wgauNtmhZbtB9IxqDLh6WQXGd5l19w3QeZWExFZzyXOJJO5M/Hbomgzv7k7i0UI8vlis9RN9D8VXc92Z7i9xvJMlaLsd2sdhT7OpJw5NxqWE/eb05hZZxSCYnhhKO1orjySjLcnye9YPGUqt6VRjx/SQfdqgXbKnFej1Y74rybD13McHMc5rho5pgjzCOP7WVqjqZru9pkBAIADiDrJ0Kzf8Az3CW6LHXrd6qSNR3Z0ToCo4XHtqNlpm3mPEKTMeaHKLi6YWM1LotFo5prWDYqAOjdaLhHZ11RmZ7iyfsgCfMyqSe3svGLfRm8T/mU/E/Aq40+qZx3hVWjVpyJbJhw00PoVESY3RLtJoFFU3ZZI8U2249wVYVSue05qOSeC1laNreCWVvL3fon8OwlSu8MpNk6mTAAtcnZE8T2YxLBamHf7TJ5zGqr5ItAh2X09Ex0D+6dUlpgggjY2I8lA541Ksjqix1uZ9Sko/ajl70lYiohcwP0/dML1HXcQLCT47Kv7QsDnmQIHigQhuDyntTb8FfjuOyMLRqR6DT3rM4h0NaNzc+CtYqoajpPOT4KjUqZnTz+C2sGJQikeey5fVnuJ8K4mo2NpJRPh9Ue1DzoLoRg3QXu6R6/wB1Lh6twT9kaDmVeS7F5x8o9IwdSWh7zAiwT61aRm9NvchXDnEw55J0hmw5WXMfjAZGbyF/K2iznD9h2M1stmc7UY97abmNMNqEB3UAyB4Ss/TriWPhr3tBztqCWmLA63MHTm1E+1VSQANM3I6+azi0Mcf1KwdnXKSjSLnNbOpAnlJubck0Eb6r1j6POw9I0KWJrtc+o+XBpMNa3NDe7qZAm/MKM2VY42wqVs5gvo0wdWkDTr1Xkj/NMNaDucpGnnuEI4p9F7qTQW4k1DoQ2g4gdZa4/IXrNfh0yKTjSdzEOaP+DrH3KKviMRSaXVctVjQXE0gWPI5RJBm+hErLWpyXww8lGujyPjvYWnh6FN3tnuqPDnEluVgygHLH2rgkydIWFbc29BdfRHC8XhcRUD6Yc7MCYfdtoJ7rhY+osrVehhvae39jSFQDKHhgDncxYaIq1ko8SR2PB6nR888Mwtd7i6gyo8sucjSY8Y+C2vAuGY6tB+qFrLAve72fnDr+5es0QGXbTygmSWta0Tz62U4rtfoZAMGLmdYlBy6xy8DUNLs8mRo9labO88mo4QbCGD8ytDh2WVriECk4+FvNVsOe6Fn5JOXY5DrgDdomhzSLxvCHDsVVdlNOqx1NwkPu2P8AjdGOJMJm+qbwHiTm/wADmTlvodwiY5NLg7JG+gDiOyNYHKH0nHYCZPuVDEdncS0hpovk6ECQR4heoYRjAYaQXHU6nwCsPxAaYt6/MInqvyKy74AvZvs4MPSAcZqEh1Q8+TR0H6q9UxveDZ3gRblZW2VS4Ta+nyVE7Dc2jyQny7KwavkH8W4RRriXtnwsRzg/IWKx3Yx4k0XB4mzXWd4ToV6H7AiBMNnU6+H7pldwEBsgzDeXS3LqrxnRW/2pHjv+H1P5b/RJei//AB+tzHz5pInqSC0ecYzjdOm2QS8kWDfz5INVx1R479gdGDQfmSqzqLwbUz6KJ/tRyb4rXxaeEOUY+XUTyqmyTFVIbA31VOnMmx+f2TnVjoRm8o+F0qeINMyLGPHXxTKXAGKpDgCBBHXxJ0HldWcK28mPFNbiy7W3l71z2zPfEDbrCq7orK2jW4CmxwbmeSOQMeqt1q1EMyWjYNkzHQeKztAP9mXUqjQ2NABmI3gn4aqHhuLe+pkpU31ap2aC9x/JoSzx+bOi5VSQ3tDTBa4ibEGHSHCNYnXyWYXqGD7McQxDclWgKTHGJfdzNO8QNRE8vJDuK/RTi6RApVKNYE88hjmQ63vUw1GNcNjWPFNLox3COGVa9TJQYXvAzZRGgI57L2js1xxrAKdVr6LgAPZPaWgRqWuggg8uiFfRz2JxGErmvWe0S1zMje9MkGc20EL0DE4JlRuV7GOA93huD1CU1OojJ14DRwt8lUcYol/ce1xEzcCAhmN7SU6YzPJqMfOZ9Ee0FMCwDoNoFlddwSke7LzE6uJiepufNOo0KGFblbTawOJsBAc7UlxOu+qT3QXQysU9vPAKFA4l1F+GqD2cy6pEOyCYblI+3m3tF52UOLFanVDmuGUz3TJJHLlJvpyRarxqm0G7ARFswA/QBFKLqdVrXCHNIBaR8QdlG9+UN4axqkY13aova6m1pzwQTlIFxBiQtZwnDMZRpsa0tGUW3ki87kqnxLilOmSGZXu5SO7a87oXX4zWcAGnIelj/wBiD7uat6bklSo7NqoVS7NHx6n/AAXRrb4hCuHYgFo5oHV4jVNqj6p3IJHjqLcre5RcGxxNSpTdqCC082nT0Nv7qmTTtRsHh1EXKg/xCCQsvxrFGnNRlnM7w8ro7iqtpiTyWa7R1f4bjpY/AqmCNySGcj/VmcxHbrFzNOoWCZix6zotJ2V+kioagbimh4cf8xggj/c3QjwXnBcPZsA1+d+iVF+U22W09PBxqjFeSSdtn04xzS0FsZYkG0QquKDng5XBrfHXzXmP0a9oqlSu3DVTma6S2diL+kSvV30R4lZOSDxy2sZhPdygWAR3coNrmZsrNRkNuJAGgMabq02kGjqVDjK3dhsGbawhrsJKVgz62klkP4D7lxEI/s8xxjXPFySULrcOGrjA6XV5uLk6x0+H5KKvD7n+5WrFtGHKnygHXbNqYtzVSphspkwXFHsQ4NblaBLr8z5nZcwfDxGZ8knT8wmI5GuyIzoBmmWtJcNUyhIF5jnv4eCI42oDUIH2aYjzUNHB1KoZlY5wqVBSaGzdxEwOg19VZzVWwsNzJOzPD6+LrihQtmILjsxv3nHy9bL33s3wChgaIZRZBtnebveY1c6L+GnRBuw3ZEYGYqEktBqNA7ubYSbmJK1FbEhokjwWLq9S8kqj0aeHDXNcj3OzW/b3qOhhWtJe4yfcB83TsNmd3nWGw/NMx7XPim2wP2z/AE8vPTzSfIx9HMIS8FxGVv3BoSPxHx2Cs+xBTwV0rrKorHCDYlYftcTWrmkHuaynAIaS0uOpkjbRb2tGUzpvJi3isLRogy68kkyTNjpc+SspbeWGhc2DjwRhEFonYwPzUHDH1KRdRnI1t2xrB2byHRG5NkL46MkVBPd16t+8Pnkr4clyphM0Kg6I30XfhY9vWA6NTFtYU1Jtu7maY+ybi5jrZRDGAiQQQQTI0PomuxPdN9mrSafRjcWSYh5BvbXwVGuSyrTe2wDxmjQhwuPgfJWfb3/5aa7aC37qjjsS0UzBiWn3G3n6K221RDmk7Nc4giQsv2jlzC0jUG8dEX7O451Wi3LSgERmebnLazRzO5UHHqYJLKgDP6ge6J0Bm481mQ/TIbTlugeP03WTzUGWPerNfhVQPqNDbscQRInoYJuIuh7R4xz2W8pqrMiUeTZ/RXh3P4jRjRmZx8ACPiQvfHO5+q86+jTh1PCYf2lQxXrSY3awHujpOvmFrhxKm+weCDyCyNVL1J2vAXH+qLtXGNBiTzlROxDdRBNttJ8UHxrSHB7J5G/3enIk7hcdxMA5oEHKAZmSdjyMyPJKU0w2N3KmEvrnU+iSq/WT+EpKbHPSgeGMxP8AdWG15NigLasK3hsWNCvRuC8HmZY/gOYBmZxnTVxPL5hc4nxLZmgs3qdyhtXiEjKLN+KqnEAm/wBkD3fqqLHzbKqLH46oGsDRcm/Xx816d9GtDMx2NqtDWU2mlQYNALZ39XEw2ehXmOFwn1mo1jA72lR2UToJ38hJXtON4cyhh6VCjIAhutiALmOZN0rrJ1FR+R/TQ8hzgdbPSLp7zyXHwmAPQKfDszvLj9lugVbDUclOByACJUYaA3kJ/VZEvo0LronXVSOLDiMpkTBTsTiCLCyg6ifE4htNrnvIa1okk7BeedpPpNaJZg4d/wCVwt/xad+pQv6VO1JcfqtM2bBqEbu2b5arzT2tpWnpdHa3SEsuZ9RNFxLtJiK5Htaz3idJhuvIQF6jgyCBHSAvCTU1Xq/BuMj2FOoLy0eR+QVXX4aSpDX8e+WmH8RTnkgvFjLCPVddxrMVUxlUuHP9Ehjg4y5NOVUZmjX9n3JIaA5puXAXkED7usKw/iEZhP4Ry84GoQrjFXJUlwOR4IMGCDsfnWFFiKjcoMg2B7o1HO+h06Fb2NKSTPMaiEoZGkE6nFcu41OpcfATyPPVFOzfCHYpwe45aLcuZ0AZjqWDnFrrKcMwr8VUFNk5Y/iP+60TczzIi3OF65hwynSZTpWawQJv/czulNXlWNbY9jmj0rm90+gjUqMpMAYBYQAsjxJxlxN587IpiK8DqgHFMVDXE7An0ErNxRbka8qjECcJwdLE8QLXgnI3bQ5QImOhjyXoQwTMsezYG7DKF5x9G7icU+o46tPqTJXpWKxjWsJOwn9UxqdymopldM47HJowXbjjVWjUNGnUhjgCYsddJHNAOzPa2rhHzd7Dq0nTwKH8f4ga1Z7+Z/b8kNBWrjwL00mjHzS3TbR7j2Y7StrUc5FIAkjK5xnW4vutRSY0AFwawHQADy81810q7mxB0v09F7p2YrPr4ehVJHep95pmTFhHWyQ1WnUOUEwu27NHFP8AC70SVb2B5O9P3SSNL4DW/k+cKxhMaea1dDs3UqmBSv1MIjh/o6qO+2A3qHT+S33ngu2ZyUn4MO+oY1U2FAIdmJtGUASCZvPK3ittV+jF33a4n+ptp8QqVD6PscDB9kBNjn18Ib8V35GNrss8cq6CH0X8MBxD6xg+ybDej3zMeDf/ALFejVKzX12Uzs1z/eGj4+5Zrsd2fxGFZUFQMJc6ZY6bQANQOqmxvDqzMScUXkDKxgpgTLQSTmO1ztyWXmankbsZxXCCRsjXgtETyCj4zig1mWe+73c0GPF25XOecoZIzeXyFHwKhSdTFZ1cuDu9cc9uiV2UM2GeH04GXQkWKodoONtw9N1SobtEAc3aNt4wqfHu0uWk8tgNYCba20E9TC8a4lxWrWeXVXEm+pMAcoTWm0zm9zB5sm1Uuytj8Waj3OOpJJPMnVV86Y4rgW1FUqEaHlavsjxCWOok3Heb4bj1+KyQKmweJNN7XjUH15j0Qs8N8aD4MnpyTPQaToO8K2yoqmAxLajA4EEO9fDxVhY0k75NuLUlZQ4rgRVa5osYkdD+ix+NoPpuyOGUmI5RzHMLb1RlKHcawJrsa1o/iA93QTzE9f0TenzOL2voS1OCMv2XZHguMdwUKMAAXyi0xcmLuO60PA+Kf6TTnO5/XkvNKlOpRqQ4OY8bGQf7LVcM9qIcGsY3mJkiOitnwRasjTZm+Ga3FVIOsndAO0Dv4L7mSI9bfmpxjgJBMv5D8+SzXGuIuLsjJIBlx1kjbwCXw4nuD5ppLktcDqjD3O5jzRXi/aFvsX5XAkiI8QsVVxrnROgVN753T70yk90hJ6tpbYrg4SuLkpJpCY5q9k+jXiYrYT2YpvJo5WwDrvmB/JeNAr2P6LcQaOFYMsio5zyfEwPgktbWwNgi5zpGv+tO/lVfckiH1qn19P2SWTv+hr8eXyDKOFa0Q0R1BU+Qbi2wI18wuGnETInQBPAvZ0+6FDbB8ncvST0MwFGANjb5sniQOQ56fBZfivbzB0KhpuLnOBh2RuYA7iTr5K8Mcp9I5yS7NQybGPD5CqcY4zSw7c9aoGSYFvtbwBuV5n257bGo6kMHWcGZczsstOafsmbiAPesji+KVKv23uf/ALnE/FN4tC5K5AZZ6fB7Bie2+Ay5nOaZtlDO94lvJVKvHOGYghry1gteHUx6gx6rx+oZXMyZ/CgvJ0dRJB/j3GnZq1BoApZ4boTANjnGoOs9VnXvlceU2E3CCiuAMnbtnQVwlIriuQOhKUguSuOCXBeJmi6Ce4denVbSlXzXF55LzlFOE8VNMwT3fgk82DfyhzTajY6ZtKpzQont25LmGqhwkaKYMB1PXqs9po0m01aNljOE0cbhmNrNBJbIf95rtJB/JeaVuG1sNVNJ7nFlw09eR/JelYF5ZSY3cNCoccoNrTI1bfnbcddVGPK4un0KOKUrMhhMKGNjTn1QZx9lJicxII3voUUrY8U7OI0seY2WZr41weSW2JkAp7FFvs7Jngd4ph9HgWNj0KHEIniK1WqMrabyCZs0nSwEAKueE1xrQr/+t36JqMqVNiOVLdaKMLpVz/BsR/Ir/wDrf+ivcG7K4nEuLWU3NDftOeCxrfGRr0Cs8kVzYID0xcdV672UxPsmNyZnMeAO9EQBFhtogNDsNSpd6rWdVI+6xuUeEkklbLhPCC5veHs2D7MCw8Vn6nPCSDYsc3LgIfX2fgKSh+oU/wCb7ikkd0B30s3yGWOudfFddUtfT4pNdNtuuqbUcAZNhsBeUKILoEdreMjDYWrVBIfGWm3+p1h6XPkvBXv5meZ58yVuvpX4yKtdtBn2aQ70fzDt5CB5rBFbmjxbIW/Ipllcjkp5KlwGCfVeGU2lznaALc4X6LK7gJrUmncQTHnuiZM8Ye5nQxSlykYFIr1Oj9E9MRnxDzzytaB5SZRjB/RrgWkSyrUI1zOMejYS8tdjQZaWbPE/JPALjDQSeQE+4L3r/wCFcPsPqtP1cP8A9J2LxuBwDS0uo0i0SGNgvPkLyqrW7uIol6avczwunwmu7SjWM/8Ajd+ibW4e9hLXjKRqDqPJb3j/ANJJrMdToMfSnV5d3o3gDTx2WCrc5PWTf1TWJzlzJC89q4iQ+y6rmXwXXLkoxUaQuJ0ri44I8JxzmOAEuB2W/wCDNFnvsRo2xg8z+i8/4HQz1mNO5Xpg7Pl8CmcrtuR8Qs7VOClRo6VylEJ/WxrKnwmHfUBc0ANggOI58lm6fB8WKgY9ggH7pkHz5LeYegWMyzZItbegk0vJn8N2Lww/E5wnvOJME3IA0ATcX2VYwFwdoJgtknoIR+u8icouR8N1awuHcRJtK55Z+WLShFdFThXCqdItcWd7ne3gij3bgwFSqYtvs82bILi5gyLRHOUPwpcSPtEFskn8RPwQ7b5sn1L4DFXGtaJklAMfxCq8OLGl0Cco35XKIPomIKuYfDZGCAL3dt4K6dA2m+DP8K4QWsL6hIeRMHRp6DntOikqVnGoQ0mSB3dGjqBzRKrWz9PepaHB2WfJFTZ0nnOm4sqSbQXDk9NlD6nU5N+fJcWj9keTfnzSQd30N/nR+Ae3vCTAOwjVVeMYk0KL6mrmtc5sXuAr9Q+Obrso6lIOBbE2gmdvBEjJJ2xNq0fOeLquqOc9xlziXOPMkyoGMJMAXNh1OwXqXEPoxpuefZVntGuUtBy9JtZGeyfYmjhZc6KlUmz3CzR/SFry12OMeAUNNOT5K/0d9mPq9P2lRo9s8aH7gN8vjzWyIj5sntZGnqnQCN5WRkyOctzNOMVCNI63KRaZ3TqdQjSFym4t0/VNLihnA/tRXfRwteoyM7abi2LmY18tfJfO1WoXEucSXEklxuSTqSSvpSqwEEO+yQQRrINjPkvn/tPwwYfEPY2SySWGNjt4jT0Wt/HTjzHyIayL4bBEkXU4dMclBCc0LVa+BER1SXCp8Pg6jzDGPM/0mENyS7LpN9ECmwuEdUMMGY6+A68lu+zH0aVKkVMV3KeuQHvO8T90Lc4Ps5QBhtMMpiAA22Yjcnkks2tjHiI1i0rlzIyfZLsyKTWvLc1Tdx26Dl4r0fhOEABLhc6KTh+EDAWtFpnVWwYtqsrJkeR2x9RUY7YlOuYDiCQRpHvEGxQ2liHOc4PAtFxvPRW+IVoaY3JVfhmEzAnQKYxpWLZnbo7Qoku0RIhzN/L50UtCgGBCsbinPfkaLRc7Dooa3A4toHVOIU3V4hzpJBLWlwaYFiQOXoEb+pMDQQbH+4Ch4XhfZWyugkkEEG5MnyurzMSCYIO6huuEExYm0ydrRyQ7imKDBANz7lFjOMhri1oMgEHpyjmVTwuCfWdJkNm86lWivkHkWzg7hGjIajphEKPEBlmQGxYncLvFxloZWjcQB4wAhmE4cxgAcJDTaYdF5tPmqt2wuLFujwgx9Y6t96S57Yfi+CSrtC/jsQOwd4kqOrVGgAn4rteqAIB8OqVNgAMyXc1HgnHj8jqJgQEni6QUgE6wq8hroTHwIjzTIUrTC7Uk6CPBd5K3TGtoSCdl2k2DzC5TClqUwN5XEfRHWDTtE7LA/SB2VNZpq0pztE5ea3hrRYAHqoa1ExJsjYsjxytEThujTPmqoPVWOHUfaVadP8b2t5/aMTHmtH217J1sO99UNLqL3EhwF2zJhwAsOqvdjOwdepUp1awNKk0h4n7boMgAaja5W5LUwWPdZkrDLftaPQuBdjsLQaAKTXOIgvcJJ9dEdocHosMsYJ5/orTKQAF1LTfGywZ5JSfZq0kuEVarJGWbGZ8FxlICDsNlO+mVMx8DSyoWvjgipsgmYASqQGueeVk807BDuNYiAGBclbIrkGV35iAN7DdH8NhsrQNgEL4Th7l55Q2b+aJCpmkDWCY/RFk/CBeludsi4hUyt1ufmFBwvCyC4qPFmSBubIxSbAAC62oi+RLcRYjMB3GyfcB5KHEtLaYzDvH3ImqXE6wEDdUS5J3NeQbwzh4JzOGbcTb3IsxkE9U3CA5ZU7WeKmT5K8gbtCQynPVote5IGm6mZSa1oD3AF25tPhNk7j1PMyDsQfeFZIMgEBzeuvpoQq8UEjmlFUgf9SZ+MeoSRP2TPwt9B+iSrT+Qn5OT5BlOgR3iRPwUjNZT6bRuU0uvZTbGr8D3NJvC40c10PMdEmriORz42TqToXWMG8qrWrRYCSuOq+CxWIUQqF1gmMwznDM5WaIAXEtJDadLJ4pxBfc3hOq1MxsISbUIMTZQUd9jKQ56H4eCRpE3EwpnUxPNSsmOnJc2Q35IKTBZTuHLRcNGFK2OSiyrZE2pMDZTFgUbWQnhSQ++Bj6mUEnyWbxtQPrAzYgg8ptF0Tx9Yu00VfBcPBEuEzr6yfy9ESKpWdk/WNlzD4aCCLbKTHVxSYXGJ8L+FlNTpAWvA6/NkI4rjcxytmNPErorcwM8r4I8BNR4J2PhHzdaHIAhOA4WWubUcZ3LSNDzB5ouQubKXfIoQ/iDQAXEX/JEEH4vVOnp88lCJjHc6JMNjwQIa4zsB+av0qndk7qjhachpkSBAi3uXa1Q2bP7qPs6WPZ2S4tmZhPRKhUFRtjsNxIMbhThto2QfBObSkZYBcZI3PXrEKUVSCXsTzCSZ9cbzP8A1KSimd6b+Cu5qk9iQJ2SypwE2CrZou2MYLqV/p0TSIUlKjm3spKuuyC5PIJBoCtOox0Tm5TaFFkbyCiCd7J+JaG6ap9Q5Rp4JmGoEnMV32Q35JcOwAXF0jRupA1ON9lxW+bG0WhKoNk8NhOMLiL5OarhCcLJNK4g42psqeOrfdCsndVA8A2bJ5rlyWildlapSJaAREkK/RaGhVK9YkgaRdcr4ghpc0S7QDrz8lbwUzvhDsfVP2R5pmAwTWnMQSdp2UNDEm7nMNnZdr/1RsFI/Gz9kyPDbz8lKl4AwhvfATDiU9DKfEJMSn4nFEthoBd4wofAR6ecS57YSRNx5qhjaOcx89ClhXkG+wg9ST+X5p9b7Q2+d1ML8gLlHkdh6BZA2nyUVR5DvPXkrVd4gcpVXEAl07KfJM573ZcVOkwZnBw3BVmnVGkW2nmo8S8AgkQJgkKthI4+OCfN8yku+yb+L3rik7ZMpnfwU2G1PgkkhMcl0Nr6qxhv0XEld9FPA6vofFR0NfIJJKDo+0WO0Ct4b7PkPgkko/xBz9ox2vkpKaSSsujn0dqJh280klB0eh5XKaSS5EPohq6KvgtT4JJKr8hF7WV8T9spN1Z/y+CSSt/iAzdIqf6Tv9p+KVL/ACx4JJKWRpfeMq6+SczQpJKZGxPot0NT4/kFLU1SSUsw9R7iTE6BQ1PteSSSlAl5Ou0CqY7R3gkkoQ5p+iRJJJXH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85786" y="714356"/>
            <a:ext cx="7358114" cy="258532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6" algn="ctr" rtl="1">
              <a:buNone/>
            </a:pPr>
            <a:r>
              <a:rPr lang="ar-SA" sz="54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اجتنب العنف مع الطفل فبدلا من إرغامه على الذهاب إلى الفراش قول له هيا نتسابق</a:t>
            </a:r>
            <a:endParaRPr lang="fr-FR" sz="5400" b="1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7" y="928670"/>
            <a:ext cx="7901014" cy="235745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lvl="8" rtl="1"/>
            <a:r>
              <a:rPr lang="fr-FR" dirty="0" smtClean="0">
                <a:solidFill>
                  <a:srgbClr val="3CE22A"/>
                </a:solidFill>
              </a:rPr>
              <a:t> </a:t>
            </a:r>
          </a:p>
          <a:p>
            <a:pPr algn="ctr" rtl="1">
              <a:buNone/>
            </a:pPr>
            <a:r>
              <a:rPr lang="ar-SA" sz="21600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امدح واشكر الطفل على السلوك الحسن حتى يصبح عادة لديه كأن نتقول أنت رائع </a:t>
            </a:r>
            <a:r>
              <a:rPr lang="ar-SA" sz="216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لأنك هادئ</a:t>
            </a:r>
            <a:endParaRPr lang="fr-FR" sz="21600" dirty="0" smtClean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fr-FR" dirty="0"/>
          </a:p>
        </p:txBody>
      </p:sp>
      <p:pic>
        <p:nvPicPr>
          <p:cNvPr id="49154" name="Picture 2" descr="Résultat de recherche d'images pour &quot;‫التصفيق على عمل الطفل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429000"/>
            <a:ext cx="3000396" cy="2286001"/>
          </a:xfrm>
          <a:prstGeom prst="rect">
            <a:avLst/>
          </a:prstGeom>
          <a:noFill/>
        </p:spPr>
      </p:pic>
      <p:sp>
        <p:nvSpPr>
          <p:cNvPr id="49156" name="AutoShape 4" descr="Résultat de recherche d'images pour &quot;‫طفل جالس بادب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58" name="AutoShape 6" descr="Résultat de recherche d'images pour &quot;‫طفل جالس بادب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9160" name="Picture 8" descr="http://www.hayah.cc/forum/hayahimgcache/1/147328hay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3357562"/>
            <a:ext cx="2857500" cy="2309802"/>
          </a:xfrm>
          <a:prstGeom prst="rect">
            <a:avLst/>
          </a:prstGeom>
          <a:noFill/>
        </p:spPr>
      </p:pic>
      <p:pic>
        <p:nvPicPr>
          <p:cNvPr id="34818" name="Picture 2" descr="Résultat de recherche d'images pour &quot;‫قلة الاهتمام لي طفل‬‎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9" y="3357562"/>
            <a:ext cx="19812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3" y="1142984"/>
            <a:ext cx="8215371" cy="2571768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ctr" rtl="1">
              <a:buNone/>
            </a:pPr>
            <a:r>
              <a:rPr lang="ar-MA" sz="40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ar-MA" sz="65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الضرب يبعد عن </a:t>
            </a:r>
            <a:r>
              <a:rPr lang="ar-MA" sz="6500" b="1" spc="-3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الإخلاص</a:t>
            </a:r>
            <a:r>
              <a:rPr lang="ar-MA" sz="65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ويقرب من الرياء والخوف من الناس</a:t>
            </a:r>
            <a:endParaRPr lang="fr-FR" sz="6500" b="1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60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Résultat de recherche d'images pour &quot;‫طفل خائف من الناس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2857520" cy="2714643"/>
          </a:xfrm>
          <a:prstGeom prst="rect">
            <a:avLst/>
          </a:prstGeom>
          <a:noFill/>
        </p:spPr>
      </p:pic>
      <p:pic>
        <p:nvPicPr>
          <p:cNvPr id="2" name="Picture 2" descr="http://n4hr.com/up/uploads/f7c2b4b0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857628"/>
            <a:ext cx="2689805" cy="2786083"/>
          </a:xfrm>
          <a:prstGeom prst="rect">
            <a:avLst/>
          </a:prstGeom>
          <a:noFill/>
        </p:spPr>
      </p:pic>
      <p:pic>
        <p:nvPicPr>
          <p:cNvPr id="47106" name="Picture 2" descr="https://encrypted-tbn3.gstatic.com/images?q=tbn:ANd9GcTZqNUwiZWDyw7_YW5U3v04u0IR7Qtz5N_VzepDC5YDl-c5Ege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2589" y="3857628"/>
            <a:ext cx="2747131" cy="281428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1" y="1285861"/>
            <a:ext cx="8229600" cy="156495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lvl="0" algn="ctr" rtl="1">
              <a:buNone/>
            </a:pPr>
            <a:r>
              <a:rPr lang="ar-SA" sz="66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</a:t>
            </a:r>
            <a:r>
              <a:rPr lang="fr-FR" sz="6600" b="1" dirty="0" err="1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تذ</a:t>
            </a:r>
            <a:r>
              <a:rPr lang="ar-SA" sz="66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كر أخطاء الماضي</a:t>
            </a:r>
            <a:endParaRPr lang="fr-FR" sz="6600" b="1" dirty="0" smtClean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buNone/>
            </a:pPr>
            <a:endParaRPr lang="fr-FR" dirty="0"/>
          </a:p>
        </p:txBody>
      </p:sp>
      <p:pic>
        <p:nvPicPr>
          <p:cNvPr id="52226" name="Picture 2" descr="https://www.2houses.com/images/dynamic/W1siZmYiLCJwdWJsaWMvc2l0ZXMvNTI0YzE0OTkwMmI4NzUwODc1MDAwMDAyL2NvbnRlbnRfZW50cnk1MjRjMTUxZTAyYjg3NTA4NzUwMDAwMjIvNTI0YzJjYWMwMmI4NzVkYmY3MDAwMjM4L2ZpbGVzL3NodXR0ZXJzdG9ja18xMTE1ODY5NDktMzAweDIzMC5qcGciXSxbInAiLCJ0aHVtYiIsIjc4OHgiXV0/shutterstock_111586949-300x230.jpg?sha=48515d2ce238f6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071810"/>
            <a:ext cx="3786214" cy="2902124"/>
          </a:xfrm>
          <a:prstGeom prst="rect">
            <a:avLst/>
          </a:prstGeom>
          <a:noFill/>
        </p:spPr>
      </p:pic>
      <p:pic>
        <p:nvPicPr>
          <p:cNvPr id="52228" name="Picture 4" descr="Résultat de recherche d'images pour &quot;‫كثرة النصائح للطفل‬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00372"/>
            <a:ext cx="414340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928670"/>
            <a:ext cx="7643866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6000" b="1" i="0" u="none" strike="noStrike" cap="none" normalizeH="0" baseline="0" dirty="0" smtClean="0">
                <a:ln>
                  <a:noFill/>
                </a:ln>
                <a:solidFill>
                  <a:srgbClr val="3CE22A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شارك أطفالك في </a:t>
            </a:r>
            <a:r>
              <a:rPr kumimoji="0" lang="ar-SA" sz="6600" b="1" i="0" u="none" strike="noStrike" cap="none" normalizeH="0" baseline="0" dirty="0" smtClean="0">
                <a:ln>
                  <a:noFill/>
                </a:ln>
                <a:solidFill>
                  <a:srgbClr val="3CE22A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كل </a:t>
            </a:r>
            <a:r>
              <a:rPr kumimoji="0" lang="ar-SA" sz="6000" b="1" i="0" u="none" strike="noStrike" cap="none" normalizeH="0" baseline="0" dirty="0" smtClean="0">
                <a:ln>
                  <a:noFill/>
                </a:ln>
                <a:solidFill>
                  <a:srgbClr val="3CE22A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لحظة </a:t>
            </a:r>
            <a:endParaRPr kumimoji="0" lang="ar-SA" sz="6000" b="1" i="0" u="none" strike="noStrike" cap="none" normalizeH="0" baseline="0" dirty="0" smtClean="0">
              <a:ln>
                <a:noFill/>
              </a:ln>
              <a:solidFill>
                <a:srgbClr val="3CE22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 descr="C:\Users\widows\Desktop\téléchar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3462345" cy="3857652"/>
          </a:xfrm>
          <a:prstGeom prst="rect">
            <a:avLst/>
          </a:prstGeom>
          <a:noFill/>
        </p:spPr>
      </p:pic>
      <p:sp>
        <p:nvSpPr>
          <p:cNvPr id="15362" name="AutoShape 2" descr="Résultat de recherche d'images pour &quot;‫تشجيع الطفل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64" name="Picture 4" descr="Résultat de recherche d'images pour &quot;‫تشجيع الطفل‬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071942"/>
            <a:ext cx="3286148" cy="3429024"/>
          </a:xfrm>
          <a:prstGeom prst="rect">
            <a:avLst/>
          </a:prstGeom>
          <a:noFill/>
        </p:spPr>
      </p:pic>
      <p:pic>
        <p:nvPicPr>
          <p:cNvPr id="2" name="Picture 2" descr="Résultat de recherche d'images pour &quot;‫اصلاح الطفل‬‎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182" y="2214554"/>
            <a:ext cx="4145446" cy="343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1472" y="642918"/>
            <a:ext cx="8143932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 rtl="1"/>
            <a:r>
              <a:rPr lang="ar-MA" sz="60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اهتم بقراءة كتب الأطفال وشاهد الأفلام المخصصة لهم</a:t>
            </a:r>
            <a:endParaRPr lang="fr-FR" sz="6000" b="1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AutoShape 2" descr="Résultat de recherche d'images pour &quot;‫تشجيع الطفل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AutoShape 4" descr="Résultat de recherche d'images pour &quot;‫تشجيع الطفل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2" name="AutoShape 6" descr="Résultat de recherche d'images pour &quot;‫تشجيع الطفل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Résultat de recherche d'images pour &quot;‫تشجيع الطفل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Picture 2" descr="http://ts4.mm.bing.net/th?id=HN.608025373709370639&amp;pid=15.1&amp;H=265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14620"/>
            <a:ext cx="3881454" cy="3571900"/>
          </a:xfrm>
          <a:prstGeom prst="rect">
            <a:avLst/>
          </a:prstGeom>
          <a:noFill/>
        </p:spPr>
      </p:pic>
      <p:pic>
        <p:nvPicPr>
          <p:cNvPr id="3" name="Picture 2" descr="Résultat de recherche d'images pour &quot;‫الذكريات السيئة للطفل‬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14620"/>
            <a:ext cx="442914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642918"/>
            <a:ext cx="8215370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عدم التظاهر بالسعادة أو الحب لأنك تشوش عقلية الطفل</a:t>
            </a:r>
            <a:endParaRPr lang="fr-FR" sz="4800" b="1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Résultat de recherche d'images pour &quot;‫الابتسامة مع الحزن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85992"/>
            <a:ext cx="3714776" cy="4071966"/>
          </a:xfrm>
          <a:prstGeom prst="rect">
            <a:avLst/>
          </a:prstGeom>
          <a:noFill/>
        </p:spPr>
      </p:pic>
      <p:pic>
        <p:nvPicPr>
          <p:cNvPr id="13316" name="Picture 4" descr="Résultat de recherche d'images pour &quot;‫الابتسامة مع الحزن‬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357430"/>
            <a:ext cx="450059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1071546"/>
            <a:ext cx="8001056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rtl="1"/>
            <a:r>
              <a:rPr lang="ar-SA" sz="7200" b="1" dirty="0" err="1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لاتوجه</a:t>
            </a:r>
            <a:r>
              <a:rPr lang="ar-SA" sz="72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ابنك وأنت غاضب</a:t>
            </a:r>
            <a:endParaRPr lang="fr-FR" sz="7200" b="1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AutoShape 2" descr="Résultat de recherche d'images pour &quot;‫النصيحة لا للاطفال عند الغضب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2" name="AutoShape 4" descr="Résultat de recherche d'images pour &quot;‫النصيحة لا للاطفال عند الغضب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4" name="Picture 6" descr="Résultat de recherche d'images pour &quot;‫الغضب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785818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0100" y="1214422"/>
            <a:ext cx="7429552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هده العبارة واقرأها قبل أن تبدأ يومك :</a:t>
            </a:r>
            <a:r>
              <a:rPr lang="ar-SA" sz="4800" b="1" u="sng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علاقتي بطفلي بالغة الأهمية</a:t>
            </a:r>
            <a:endParaRPr lang="fr-FR" sz="4800" b="1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://ts1.mm.bing.net/th?id=HN.608036214201978272&amp;pid=15.1&amp;H=210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928934"/>
            <a:ext cx="735811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1071546"/>
            <a:ext cx="6715172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rtl="1"/>
            <a:r>
              <a:rPr lang="ar-SA" sz="4800" b="1" dirty="0" smtClean="0">
                <a:solidFill>
                  <a:srgbClr val="3CE22A"/>
                </a:solidFill>
              </a:rPr>
              <a:t>استمع </a:t>
            </a:r>
            <a:r>
              <a:rPr lang="ar-SA" sz="4800" b="1" dirty="0" err="1" smtClean="0">
                <a:solidFill>
                  <a:srgbClr val="3CE22A"/>
                </a:solidFill>
              </a:rPr>
              <a:t>ل</a:t>
            </a:r>
            <a:r>
              <a:rPr lang="ar-MA" sz="4800" b="1" dirty="0" smtClean="0">
                <a:solidFill>
                  <a:srgbClr val="3CE22A"/>
                </a:solidFill>
              </a:rPr>
              <a:t>أ</a:t>
            </a:r>
            <a:r>
              <a:rPr lang="ar-SA" sz="4800" b="1" dirty="0" smtClean="0">
                <a:solidFill>
                  <a:srgbClr val="3CE22A"/>
                </a:solidFill>
              </a:rPr>
              <a:t>فكار</a:t>
            </a:r>
            <a:r>
              <a:rPr lang="ar-MA" sz="4800" b="1" dirty="0" smtClean="0">
                <a:solidFill>
                  <a:srgbClr val="3CE22A"/>
                </a:solidFill>
              </a:rPr>
              <a:t>إ</a:t>
            </a:r>
            <a:r>
              <a:rPr lang="ar-SA" sz="4800" b="1" dirty="0" smtClean="0">
                <a:solidFill>
                  <a:srgbClr val="3CE22A"/>
                </a:solidFill>
              </a:rPr>
              <a:t>بنك واسأله </a:t>
            </a:r>
            <a:r>
              <a:rPr lang="ar-MA" sz="4800" b="1" dirty="0" smtClean="0">
                <a:solidFill>
                  <a:srgbClr val="3CE22A"/>
                </a:solidFill>
              </a:rPr>
              <a:t>:</a:t>
            </a:r>
            <a:r>
              <a:rPr lang="ar-SA" sz="4800" b="1" dirty="0" smtClean="0">
                <a:solidFill>
                  <a:srgbClr val="3CE22A"/>
                </a:solidFill>
              </a:rPr>
              <a:t>ما</a:t>
            </a:r>
            <a:r>
              <a:rPr lang="ar-MA" sz="4800" b="1" dirty="0" smtClean="0">
                <a:solidFill>
                  <a:srgbClr val="3CE22A"/>
                </a:solidFill>
              </a:rPr>
              <a:t> </a:t>
            </a:r>
            <a:r>
              <a:rPr lang="ar-SA" sz="4800" b="1" dirty="0" err="1" smtClean="0">
                <a:solidFill>
                  <a:srgbClr val="3CE22A"/>
                </a:solidFill>
              </a:rPr>
              <a:t>ال</a:t>
            </a:r>
            <a:r>
              <a:rPr lang="ar-MA" sz="4800" b="1" dirty="0" smtClean="0">
                <a:solidFill>
                  <a:srgbClr val="3CE22A"/>
                </a:solidFill>
              </a:rPr>
              <a:t>ذ</a:t>
            </a:r>
            <a:r>
              <a:rPr lang="ar-SA" sz="4800" b="1" dirty="0" smtClean="0">
                <a:solidFill>
                  <a:srgbClr val="3CE22A"/>
                </a:solidFill>
              </a:rPr>
              <a:t>ي </a:t>
            </a:r>
            <a:r>
              <a:rPr lang="ar-MA" sz="4800" b="1" dirty="0" smtClean="0">
                <a:solidFill>
                  <a:srgbClr val="3CE22A"/>
                </a:solidFill>
              </a:rPr>
              <a:t>أ</a:t>
            </a:r>
            <a:r>
              <a:rPr lang="ar-SA" sz="4800" b="1" dirty="0" smtClean="0">
                <a:solidFill>
                  <a:srgbClr val="3CE22A"/>
                </a:solidFill>
              </a:rPr>
              <a:t>فعله وتشعر </a:t>
            </a:r>
            <a:r>
              <a:rPr lang="ar-MA" sz="4800" b="1" dirty="0" err="1" smtClean="0">
                <a:solidFill>
                  <a:srgbClr val="3CE22A"/>
                </a:solidFill>
              </a:rPr>
              <a:t>بأ</a:t>
            </a:r>
            <a:r>
              <a:rPr lang="ar-SA" sz="4800" b="1" dirty="0" err="1" smtClean="0">
                <a:solidFill>
                  <a:srgbClr val="3CE22A"/>
                </a:solidFill>
              </a:rPr>
              <a:t>نه</a:t>
            </a:r>
            <a:r>
              <a:rPr lang="ar-SA" sz="4800" b="1" dirty="0" smtClean="0">
                <a:solidFill>
                  <a:srgbClr val="3CE22A"/>
                </a:solidFill>
              </a:rPr>
              <a:t> يسعدك؟</a:t>
            </a:r>
            <a:endParaRPr lang="fr-FR" sz="4800" b="1" dirty="0">
              <a:solidFill>
                <a:srgbClr val="3CE22A"/>
              </a:solidFill>
            </a:endParaRPr>
          </a:p>
        </p:txBody>
      </p:sp>
      <p:pic>
        <p:nvPicPr>
          <p:cNvPr id="10242" name="Picture 2" descr="http://ts3.mm.bing.net/th?id=HN.607991533659098798&amp;pid=15.1&amp;H=120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714620"/>
            <a:ext cx="657229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642918"/>
            <a:ext cx="7143800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 rtl="1"/>
            <a:r>
              <a:rPr lang="ar-SA" sz="48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تحدث بأسلوب ايجابي مع الطفل مثلا قول:تمسك بالشجرة بدلا من لا تسقط من الشجرة</a:t>
            </a:r>
            <a:endParaRPr lang="fr-FR" sz="4800" b="1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www.reefnet.gov.sy/health/hygienic-publications/house-and-society/images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14686"/>
            <a:ext cx="3571900" cy="3643314"/>
          </a:xfrm>
          <a:prstGeom prst="rect">
            <a:avLst/>
          </a:prstGeom>
          <a:noFill/>
        </p:spPr>
      </p:pic>
      <p:sp>
        <p:nvSpPr>
          <p:cNvPr id="3" name="AutoShape 2" descr="Résultat de recherche d'images pour &quot;enfant paresseu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Résultat de recherche d'images pour &quot;enfant paresseu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1" name="Picture 5" descr="C:\Users\widows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000624" y="2714624"/>
            <a:ext cx="3857628" cy="442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714356"/>
            <a:ext cx="8001056" cy="212365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عامل الطفل كما تحب أن تعامل وخاطبه باللغة التي تحب أن يستعملها (من فضلك ....اعتذر...</a:t>
            </a:r>
            <a:r>
              <a:rPr lang="ar-SA" sz="4400" b="1" dirty="0" err="1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ولوسمحت</a:t>
            </a:r>
            <a:r>
              <a:rPr lang="ar-SA" sz="44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r>
              <a:rPr lang="fr-FR" sz="4400" b="1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endParaRPr lang="fr-FR" sz="4400" b="1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up50.s-oman.net/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143248"/>
            <a:ext cx="3000396" cy="3143272"/>
          </a:xfrm>
          <a:prstGeom prst="rect">
            <a:avLst/>
          </a:prstGeom>
          <a:noFill/>
        </p:spPr>
      </p:pic>
      <p:pic>
        <p:nvPicPr>
          <p:cNvPr id="8196" name="Picture 4" descr="http://www.imageslove.net/ar/photo/img_1375021066_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000372"/>
            <a:ext cx="475297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928670"/>
            <a:ext cx="7429552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 rtl="1"/>
            <a:r>
              <a:rPr lang="ar-SA" sz="5400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اهتم </a:t>
            </a:r>
            <a:r>
              <a:rPr lang="ar-SA" sz="5400" dirty="0" err="1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MA" sz="5400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r>
              <a:rPr lang="ar-SA" sz="5400" dirty="0" smtClean="0">
                <a:solidFill>
                  <a:srgbClr val="3CE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تتنفس بعمق واستحضر الذكريات الجميلة قبل النوم</a:t>
            </a:r>
            <a:endParaRPr lang="fr-FR" sz="5400" dirty="0">
              <a:solidFill>
                <a:srgbClr val="3CE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ts4.mm.bing.net/th?id=HN.608025189019813171&amp;pid=15.1&amp;H=124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3594944" cy="3000398"/>
          </a:xfrm>
          <a:prstGeom prst="rect">
            <a:avLst/>
          </a:prstGeom>
          <a:noFill/>
        </p:spPr>
      </p:pic>
      <p:pic>
        <p:nvPicPr>
          <p:cNvPr id="7172" name="Picture 4" descr="http://ts2.mm.bing.net/th?id=HN.607997838671613229&amp;pid=15.1&amp;H=108&amp;W=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786058"/>
            <a:ext cx="342902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5" y="857232"/>
            <a:ext cx="8229600" cy="22145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 rtl="1">
              <a:buNone/>
            </a:pPr>
            <a:r>
              <a:rPr lang="ar-MA" dirty="0" smtClean="0"/>
              <a:t> </a:t>
            </a:r>
            <a:r>
              <a:rPr lang="ar-M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الضرب يلغي الحوار والأخذ والعطاء في الحديث ويضيع فرص التفاهم</a:t>
            </a:r>
            <a:endParaRPr lang="fr-FR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fr-FR" dirty="0"/>
          </a:p>
        </p:txBody>
      </p:sp>
      <p:pic>
        <p:nvPicPr>
          <p:cNvPr id="20482" name="Picture 2" descr="Résultat de recherche d'images pour &quot;‫صور اطفال يمارس عليهم العنف في البيت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429001"/>
            <a:ext cx="3500463" cy="2941118"/>
          </a:xfrm>
          <a:prstGeom prst="rect">
            <a:avLst/>
          </a:prstGeom>
          <a:noFill/>
        </p:spPr>
      </p:pic>
      <p:pic>
        <p:nvPicPr>
          <p:cNvPr id="25602" name="Picture 2" descr="Résultat de recherche d'images pour &quot;‫التحاور مع الطفل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1" y="3429000"/>
            <a:ext cx="400056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1500174"/>
            <a:ext cx="7858180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</a:t>
            </a:r>
            <a:r>
              <a:rPr lang="ar-MA" sz="6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SA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تغلب على التوتر</a:t>
            </a:r>
            <a:r>
              <a:rPr lang="ar-MA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والقلق؟</a:t>
            </a:r>
            <a:endParaRPr lang="fr-FR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" name="AutoShape 2" descr="https://encrypted-tbn1.gstatic.com/images?q=tbn:ANd9GcTij2gbu0prk70QNLb7bwR2-58nvTwuUwrN9pCNsKEq0LnYBTlx1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3" name="Picture 3" descr="C:\Users\widows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786058"/>
            <a:ext cx="3429024" cy="3143272"/>
          </a:xfrm>
          <a:prstGeom prst="rect">
            <a:avLst/>
          </a:prstGeom>
          <a:noFill/>
        </p:spPr>
      </p:pic>
      <p:pic>
        <p:nvPicPr>
          <p:cNvPr id="5124" name="Picture 4" descr="C:\Users\widows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857496"/>
            <a:ext cx="2619380" cy="3290900"/>
          </a:xfrm>
          <a:prstGeom prst="rect">
            <a:avLst/>
          </a:prstGeom>
          <a:noFill/>
        </p:spPr>
      </p:pic>
      <p:pic>
        <p:nvPicPr>
          <p:cNvPr id="5125" name="Picture 5" descr="C:\Users\widows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643182"/>
            <a:ext cx="2743200" cy="330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1357298"/>
            <a:ext cx="7143800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نتغلب على التوتر</a:t>
            </a:r>
            <a:r>
              <a:rPr lang="ar-SA" sz="6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بالمشي السريع </a:t>
            </a:r>
            <a:endParaRPr lang="fr-FR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Résultat de recherche d'images pour &quot;‫المشي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4143404" cy="1666875"/>
          </a:xfrm>
          <a:prstGeom prst="rect">
            <a:avLst/>
          </a:prstGeom>
          <a:noFill/>
        </p:spPr>
      </p:pic>
      <p:pic>
        <p:nvPicPr>
          <p:cNvPr id="4102" name="Picture 6" descr="Résultat de recherche d'images pour &quot;‫المشي‬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714752"/>
            <a:ext cx="4000528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1785926"/>
            <a:ext cx="7286676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rtl="1"/>
            <a:r>
              <a:rPr lang="ar-MA" sz="5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r>
              <a:rPr lang="ar-SA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والقيام بأي مجهود </a:t>
            </a:r>
            <a:r>
              <a:rPr lang="ar-MA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رياضي </a:t>
            </a:r>
            <a:r>
              <a:rPr lang="ar-SA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قوي </a:t>
            </a:r>
            <a:endParaRPr lang="fr-FR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Résultat de recherche d'images pour &quot;‫لايروبيك لرجال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4000528" cy="2786082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xQQEhQSExIVFBQXFxgbGBgXFxQYFhwbHBsXFxUcHhgaHiggGiYmGxogITEhJSkrLi4uGh8zODUsNygtLisBCgoKDg0OGxAQGSwkICUwNDU3NywuNzQwNys0LTItNyw3LCwsLTUsLCs0LDU3NCw3LCwyLC0sLC0wLC43KywsLf/AABEIANcA6wMBIgACEQEDEQH/xAAcAAEAAgMBAQEAAAAAAAAAAAAABgcEBQgDAgH/xABOEAACAQMCAgYFBwcHCgcAAAABAgMABBEFIRIxBgcTIkFRMmFxgdEUFiNVkZKUF0JSU2Kh0xUzVHKxwdIkJTQ1Q3OChJOzCERjorLC8f/EABoBAQADAQEBAAAAAAAAAAAAAAACAwQFBgH/xAApEQEAAgEDAwIFBQAAAAAAAAAAAQIDBBEhEjFRBbEyQZGh0RM0YXGB/9oADAMBAAIRAxEAPwC8aUpQKUpQKUpQKUpQKUpQKUpQKUpQKUpQKUpQV31z9NW0y2WOE4uLjiCt+goxxuPX3gB68nwrmSaZnYu7FmJySxJJPiSTuauD/wASNrILm0lJ+iMTKo8nV+Jz71ZPumq2seid5PCLiG1mliLFQ0al9xjPdXLePPGOflQNC1S+jIFpLcjg3CxNKQN87qu2CeYIwa6V6p9eub+wWa7UCTjdAwAXjC4BYqNlPFxKQMejyrWW1tf6XYadbWNpC8jcK3PHxYRm4SzEpjbJYFtyMDZqz+qmQ9hdRkBBHe3AWLiLPECwbhY4Ge8SQR4Ebnegm9KUoFKUoFKUoFKUoFKUoFKUoFKUoFKUoFKUoFKUoFKUoFKUoFKVg61qiWkEtxIcJEjO2OeAOQ9Z5D20EJ69dNWfTCcZlSaIxADvM7sIuEe0OTj9kVu+j1rDoumRJM4jSFAZXO/fcguds85GwOfhVD9Kemd1qUyTu5hEbK8MSMSsbLurnOzt6yPHGwqxOinWvDcr8l1REQuOEyEA28gO2HU+hn1931ioResztDRfS5aUi8xwtDU7l1geSFDK/ASioygsfDDN3fXvtUQ6orR3tTqE0jSXF4FaQngC4j4o48KiqAeHmdzy32qP6J0Pt7y7u/kdzc2lnAUjT5HcuFeZl7SdgWLBQAyrwr+7xs3QdJjsreK2iz2cS8K8Ry3mST5knNTZ2fSlKBSlKBSlKBSlKBSlKBSlKBSlKBSlKBSlKBSlKBSlKBSlKBVUdf8Aq3Db29opI7eQs+MYKRAHBHrdlP8AwVa9c+deM7NqiqT3Y7ZAo3x3mdmOPM7DPkB5VG87VmV+mp15a1nyr8Sd4r5DNfRGa8Jm4G4jyIwfVzIqwujHVRe3qCSVls4yMrxoXmPkeyyAo/rHPqrLGObdnevq6Yt4yTzv2/h4dU3T0abJ8nmGLWaTc/qZNl4vLhIAz5Yz5g9FowIBByDyI5Vyt046FzaVIYpiJElHFFKowrFQOIFfzWHl5Gri6NLf2ljbT2rm+tmhjb5PNwrcIpUHEcwAD45BWHhsfCtVfEuBmivFq/NZNK1HRvpFBfxmSEnKnhkjccMsbj0kdPzSDt5bbE1t6kpKUpQKUpQKUpQKUpQKUpQKUpQKUpQKUpQKUpQKUpQKUpQK5q62ZC2s3gJJCiALnwHYo2B5bkn3mula5n61v9dXv/L/APYjqvL8Etnp/wC4r/vtKLHOxBKsCCrDmCDkEe+ulurnpcuqWockCePCzoNsPj0gP0W5g+0eBrmmthoGtzafcLc25AkAwyndXTIJRvUccxuKoxZOniXV9Q0n6sdde8ezpXpj0bj1K1e2l8e8jeKSAHgcezOD5gkeNaDqs1aJLSKwdwl1b8UUkLsok4lJJKrzZSDkEeHsqRdFOkcOo26XEJ2b0lJHEjD0lYDkR+8EHxr61voxaXu9xbxyMOT4xIP6si4Zfca1vPNR0i6MSC4XULApHdjCyoxKw3EfIrJgHDAbq+DyAORjHwvS27h/0rSbhRn0rd4rlceeFKvjYn0SeXMmvj+QtSsz/kl6tzF4QXoYsBkZC3Kd7lsOIEDxzX6vSLU27g0crJndnuoewA/SDqCzeHd4c7nyoNxoHSu0vsiCYF19KJwUlX2xuA3vxit3XPd98qNys2sWd5LHF2rSlI0CxKd4XjuIipfhI3y22535Gzl0nUrUA2d7HeQnBEd6CX4c57lzHu2RsOMEUEzaQAgEgE8hkZPL4/vr7qkOtKSeTsm1KextghJhhiFxPMSw4GZyOHAHpBlxj1kbznqc1pbvS4eHi4ofoX4vF1CsSD4ghgftoJtSlKBSlKBSlKBSlKBSlKBSlKBSlKBSlKBSlKBXM/Wt/rq9/wCX/wCxHXS5NczdJkfUr26vIuDs5JOFMtuyxARKwwMYPDnnVOotWtOZ2atFetM9bWnjn2RilZkmlzLzif3Yb/4k4ryazkHOOQe1G+FYotE9pekjPintaPqmPU/0aF7dXL9rNCIolHFA5jfjkYlDkc8BDsQQfH12odN1m32hvLS7XJx8rieN1HgOKDZ8eeBnJqPf+H2DFtdvyJueHGMEcEaH/wC/L1Va1dGnww8vqLdWW0x5RD5FrP8ATLH8NL/FrwnvdWsyJJY4b+Hk6WyPHcJ+0quxEvrXIO49dTalSUqs6YdZUElpdWptL6OeSJ4hG8ADAzIyxM2HICljgb8R8Aa2Oj9Dbuyt7ZrS7dZkijEtvO7S2rsEAkUc2i73IpsMcsVH+t+zxczHks+nSHy+ktZBKDt5K3MjwwDVq6NfC4t4ZxylijcbY2dQw28OdBTXSLW+z1UXGpaQuIbX6QJJDcAqZcRTgMFGzAqAcNht6mHRy6j0Wxmnu1MLXV1NOluoBkzKR2UKIvNuFRtyBO5FQ7rVug97exAGSRoLSBI09Mgu00ijAODw97JGwI899ndSS9sk86C41GbK21upykK+KqTsoAOXlPPf1UG90rpndi6t47uCJUuzwxRwsWliYDiPaFsBxw54mUDhx41YdRXof0SNqWuLiQT3kgw0mMIiZyI4lPoqPHxY7mpVQKUpQKUpQKUpQKUpQKUpQKUpQKUpQKUpQRjrL1I22mXUi+kY+BcfpSERKftaqitIBGiIOSqB9gq3esyxM+l3iKMt2RdfamJBj193aqjtJhIiuvJlBHvGa5Hq2/TXxyso9aGlK4axK+o++CJdWszKtyZ2m4BkBo2SNQ6Z9IcSkHy2zjNWnXPVxAWKujtFKhzHIhw6HxwfIjYjkRVldBenguWWzugI7sDutgCKcDmyeTY3Ke0jIzj02j1dc1du0wptXZO6UpW1FAetG3Ak0+Y8vlDQMf2biNkx5nvBfV4nlWs6KdL/AJHpFrHwdtefSQxQJgFmidk4ic91AAOJzj99ZXXTrkUdm1uCXucpKiKMlVidZGeT9BcDGdiScDxxALXVFtLq/jt4eO7ml41dh3EjkVJcu3PAZieEczgUGw1bUxpxmu5uC41WdeJwgwkaBQAAB6MahQMnvPge6zeg3RmO1j+UMzTXM6q0sz44twG4FA9BAeSj9+BVLa7adjaXL8ReV1+klb0nJIB9gwcAchXR1tEERVXkoAHsAwKD0pSlApSlApSlApSlApSlApSlApSlApSlApSlB8yJxAjwII+2uW9HlayjxJxGHjdTt3omV2XDDyOMnyJ9ddRXEwjVnY4VQSSSAMAZO55bVzpoOWgVm3MhdzncnjZm3J5nBrB6jeK4o6o3iZSr3bBHDAEEEHkRuD76/a1L6S0RL2z9nvkxHeJvd+ZnzFZOm6iJsqRwSrs8Z9JT/ePIjzrhXxRt1UnePvH9/lbv5ZtYupRI0ZLkqE74dThkK7hlYbgjwNe88yxqXchVAySeQredDOhr6mUuLpCllkNHG2zz49FnH5sfiBzbY8qt0enyZbxNeIj5vlpiEk6vulk+Le01FGSeaLtLeRgfpUGTwucYEqqASPEEHmd5lr0ky20zWyh5xG5iU4wXweEb7c/ZXj0i0GK+gMMoI3DI6nDxuvoSIw3VlPiPWORNaroZrUrNLY3jA3lv6TAYE0R/m5lHLfkwHJgeWa9OpVhpEL3kU1taRSTXdwHW+uLlHj7NiCrq+eTDksa7Dx8a1WkT8T2smciaxjGd93gdom5+rHLnzroXUpOCGRs4wjnPlhSc1zN0anza2bk7w3MkJHiFnQOn2uOdBvelEfFaTj9gn7O9/dV+6dcdrFHJt30Vtjkd4A7Hx51SF7Fxxum/eRhtz3BFWl1a3Il0qxYEHFvGmxyMoOzI9oK4PrzQSWlKUClKUClKUClKUClKUClKUClKUClKUClKUER62LxodKuigJZ1WMY5/SusRwPE4Y7VUNheR7RDuOmFMTgpIuMDBRt6t3rZH+a7h/1Zikx58Esb4z4ZxjNbfXOjVpqCgXNvHLtsSMOucHuyLhl5eBHKsuq0tc9YiZ22fYnZTNa+70trm4tI4WEc0kwQSYzhOF2fPLiG2eHNWFedU/D/AKLfyxr4JKiTKPVxHhbHvPhWB0K6LSQ60wlmW4+SW/FxKhj4ZLjKqCvEc/RKx3PiNqw4PTr48sWmY2Tm+8Nba9F5bS4Muq2kl1bpjg+TBZYM7gvJCT2jY8sED11a2gdJLW+Xitp0kwO8oOJF8O9Ge8u+24rZzyqis7EKqgkk7AADJJPsqtDoY16eO8EQtLWN+KOZBwXtyAGAbjGGijycjOWYb7ZGOtWlaRtWNoVrPqF9Yp+SfJ9UXAa2lVZTv3reVhHKpA3OCysOeCKmYFQXpRIdUuhpaKTbxPHJeyZHAQO/HbjzLEBjywBUhvOnzhdMvyT/AOVnHvMbAfvNc+2C8XaWqg5ltI18MfKoEEsYDcs8Ix9lXt1qXIj0m9YgnMRXbzchB+9s1SmqRzWimSNO0VZYp9mwY5IwFc/tK6ZB8vZQZui6jIwiE3Ae2i7SORPRbGBKhHgyNsas7qXlH8miEH+YnuIiPEHtGkwT4nDg5HnVV2Ft/lTKGXsIQ0lsAMdy6xKD5EAd2rH6mpQv8oQjmtyJMf72NDnPrKnbwoLIpSlApSlApSlApSlApSlApSlApSlApSlApSlBqOl9l29jdQ4JLwSgADJzwHGPXmvnoZe/KLC0lJBLwRE4Od+AcQ+3NavpL0pOZbOyia5vMcJCg9jEWHpSynurgb8OcnYbZzW46LaT8itLe24uIxRqhbfBIHeIzyBOdqDZyyBQWY4ABJJ5ADcmon1bRmSCW9cEPezvPg8xH6EA9nZqp/4q+OsG6eXsNMhbgkvS6s+5McCLxTsB5kEKM/pGpXZ2qwxpEgwiKqqPJVAAH2CgiPWo5a3tbbJCXd7b28uCQezYs7gEcs8GPYTUyjQKAoAAAwAOQA2AqH9NSJL7SLcjJNzJNjHdxBC54ifAhnGPXUxFBqelmtCxtJrjHEyL3F3y8jELEuBucuQNq8OheiNZ2qrIeO4kJluH2y8z96Q5HPHoj1KK1d6n8oaokXO3sMSyfotcuPoF8j2aZfzBZamVBCeuVv8ANUyeDvCh9jSx5xUDdQQQRkHIPsPOpp1zufkUC52a8t1YeY4icfaAfdUMoIvpuYmgzzjeS0kJO5Xea1bA8wWXPqqw+quXg1G9j3+kggkx4dxnjJPr3AqBazARLKqjeeHiTAz9PbntU38zGGUVKeru+DapbSL6NxaSjY/olJBnzxuPaTQXVSlKBSlfhoP2lQnU+s+yiZki7W7dTgi2jLqD/vCQh9zeFaebrSuCfo9KYrj/AGlzGjZ9gVvtzQWdSqq/KNqH9Ctf+vJ/grE+fmsfo6d9y6/iUFwUqn/n5q/6Onfcuv4lPn3q/wCjp33Lr+JQXBSqpHWLqH9Dtf8ArSf4K97frQuUI7fTeJfzmgnVj57Ruqk7ftUFn0rUdGuklvqMZlgcnhOHVgVkRvJlO4/sPhW3oFKUoFaPptrDWVjcXCDMipiMc8yMQkYx495htW8qG9OGM9zp1iBkPP28vkI7fD4I8jIUHuoNz0R0JbC1itxuwGZH3zJK28rkncktnmdhgeFZ+qajHbRSTzMEjjUszeQHqG5PkBuTWVUEkzrV3w89NtX33PDc3CnIGxw8UZ5+BceIGwe/RCwlubmTVriPsmliWK2iPpx2/EXzJg443bDY/NG2dyBNKV8TSBFLMQFAJJPIAbk0EPtSbjXZmzlLSzSPGOUk7mQnP9SMD3+FbrpbrosbZ5scUhwkKeMkrbRIPa37gT4VCujvRdr6NtUjnltLy4mkkjlTcdjkJDG8THhkQoitg75I38KyOikVzqF80140Tpp8kkUJhDrHJMRiSQqxO6KeHyDE45UEo6FaGbK1VJCGnctLO4x35pDxSnYAc9h6gK31KUFc9cjjGnp+cbriA9SxScR92R9tRSpF1uvm601PEG4f1YCKn25YVHaDXa8CsXbKMvAyyr6+A5Ye9cj3149EJFg1CyjXBSO7IjGecNzE7wtnx2f15xzrbEZ2PKoV2ptpbVzk9hcxwuWYBcRSrPbM3tjZl8PQ9uQ6npX4DX7QKrrrW1tjwadCxVplLzupwyQA44R5GRsr7A1WDPMsas7HhVQSxPIADJP2VQ9petdyTXrghrlyyg4ysQ7sC7eSDO3i1BkQQqihVUKo5ADAFfdKUClKUClKUClKUH5pV6bPULS5UlVkkWCYDGGSTuxls/oPg58P3VeVc79LA3yWRkOHThdTnBBV1bIPgcCpJF15Njik07s1G54roByOZKK0Q4zjwz5UFyUqp4OvS1I42tpgg54kty/ujLhj/wDvlWdB102LKHaG7jjPJ2jiK5327khbmMcqCyqrR4Lq91K8vbKaNTacFrGkg4oZSAJLlWKjiTDMBlcnKjO2wwOmHXAscaLaQy5kypmmikRY8gBWClfpDuWx+z45rIsunmnaZpxjtpu2liTIEkc0TTSse++ZFySWJY4zgbeVBm6l0kub4jSlt5bO8kXM7koyRwbiSWKRT38nuLsCC3hip1pOmx2sMcEKBI41Cqo/t9ZJ3J8SSaqjqw6cWpmvXvZ4Y7uZ1cy8QWBowqrHGjNgrwbjhbc5zk74s236S2cg4kvLdl8xNGR/bQbWq262+lqwr/J4DfTovyiUf7G3dxG7Yxhiw4hjwxmpX0r6Qi1sbi7iaOQxxMybhlLclzg7jPPBrnqz6ZR3UlzPfMvazcCkCNuAoq8IAAzjxzn9/gHQ+u3PyDT5Xt41PYQExJsFwi933ADl44qt+rbpgbJI4Lsq0EzccdyoIIklbjImHIBmbZ+QxvtuIabiyk4Vku2lVfRWWeVkHLwY8ONhsfIVujcQyLw8cbKwxjiUgg+GM0F9g1+1Ruj9KLnSFPA4ubNB/MSOA8a/+lKeYA2CNnyG5q6dOvknijlT0ZEV1B2bhYBhkeGxoKy60pOLUrNPBLeZwfPieNCP/bWkrZdYbZ1gA8lsk4fVxSycX28I+ytbQKi3Suzz2q4/nouIYH+1gy4PviLr7qlNa3pAhEXaqMtCyygefAcsPeuR76C9tEuxPbwzAhhJEj5HI8Sg7fbWbUF6oNQD2TW+c/JpCinIJaF8S27becbgf8NTqghPW7qDRWBhQ4e6dYB6lfJlP/TDD31Ao4woCgYAAAHqGwrc9Ztz22pW8OdraBpDvtxzHgXO/PhQnfHpeOa1FApSlApSlApSlApSlBrOk3+iT/7s1fNjGGiiyAe4vMZ8BVA9MJCtnMRzIUfeZVP7jUkXqXuI/R1LtfDEiXCAesdnPn3UFsXGkwSHL28TnGMtGhOPLJFRDrDsbDT7Oa9OmWszqUGGijGSzKgy3CeQP7qi56p9RG0erGFf0Y2uwufE96U7/Cse+6sNVmQxyXMEqHwkvNQYHG4JQqRz38aCAWEtvIJbqWyVY3kZl7IqyxLsAhUMGTHmRvnIwKybZtOlYHtnDj0S8kylT+yzHA5eZrbL1G3ybs1vL6o53Qj1kvAQRXhcdSWoE9xYVHk0/EftEa/2UHq/R2Jj2izS8eMBzIHOOeO+DtnesTQ+jUbXa29y8jSXDhY5o0tpFO2waGRSyYwSXUkYx5Zrzl6o9QAKixdmGRxC6tOAn9IKSGweeDg4rHt+qnVYzxPayp5GJ7eRs+wTAgYzv8aCxB1LRPloL6Mgk8XFawyjI2wOBkC+sYrV3PUFIThb2LAz3uxdSc77r2hAxyGPCvjo3aa7psIhtoZSilmEckFtwktzy4n4h7q2R6Z68uzWUvEOfDYO658cOJ8MPXQaC76ir04EclmAM94vchm8iV4GCn1A+NYd31KX43SOMgZJX5QpZseCkxKFJ5Di23FSr5/60npWJ4T+dLZXaDPkBE7k5G+4HKv38pGr/wBDg/Dan/goIFJ1SalxZ+Rusfjia1lf3AOmd/Zitn0W0LWNJma5W0nLGPsh9EtweEkN6CzArjgHmNzUrPXJOvdeziVh6SsbwEHxBHyfag66pBzs4W9Xbyxe/jlgC+7Od6CF6tr95JeTSyKFn4Y0kSW2nThCgsmFjaTGQ2dyPDFeadJpV2k7AN4ZF3GMevijwPaSBW50/WTf3N5dmMR9rJGOASCQApEqHvgANyzy8a2dBqLTpBG3CJAYWb0eIqY2/qyr3W+0H1VmX96I+FeB5XkyEjjXidvPbyHiaxLro/E3EY/omYb8AXgbn6UZBRufiKjOp6TPbtH2ZYMW4IzDIVUtIQCvAxzHxb5Ktw7DYUEr6otSubTVvkTwYEkQSQZDFVjDvC7MuQeFSI/DmPEV0FVLdR2uQwST6e8Dx3L3Ez90CRVVFjUo0gYuMENhmHCc88mrpoOdtE1yTUpbm9lVVeRkXhXi4QqIAAuSTzJPtJrcVoeh9jJbRy28y8EsUzK65BwcL4gkH2g1vqBSlKBSlKBSlKBSlKDV652jG2jhCmR7iLh4yQvcPaZJG+O7vjfGcb1PvnBrP6vTfvXXwqE6Vb3Vxeie1s2uo7UMhImiiUSuBxbucNhNiByLb4qW9rqv1M34y0+NBk/OHWf1em/euvhT5w6z+r037118Kxu11X6mb8ZafGna6r9TN+MtPjQZPzg1n9Xpn3rr4U+cOs/q9N+9dfCsbtdV+pm/GWnxp2uq/UzfjLT40GT84NZ/V6Z966+FPnDrP6vTPvXXwrG7XVfqZvxlp8adrqv1M34y0+NBk/OHWf1em/euvhT5waz+r0z7118Kxu11X6mb8ZafGna6r9TN+MtPjQZPzh1n9Xpn3rr4U+cOs/q9N+9dfCsbtdV+pm/GWnxp2uq/UzfjLT40GT84dZ/V6b966+FfL67rDDBi0wjyLXR/urw7XVfqZvxlp8adrqv1M34y0+NBDdKneWS7klCLI1zIHWPPZgoFQ8Od8beNbGtdo1hfAS50y742mld8qqLl2J7pcgMMeK7fbWx+QX/1Zc/bD/joFabpLpktwsfYy9m8b8QOWXfGAQy7gj++t0ulak3oaXKcc+OW3j+zL7153unapDG0r6U/CgLNw3Fu5wOeFQlj7hQSDqE05Vt7qV1RrhbyaNpeEcZHDAWHFjOCwzjzq1K526vtdurSd3gieftZWlnt0eJ41hcKYnEgbCS54hwndgNwMA1b+n9Yenyxq73UUDHIaKZ0jlRgSrKyE7EEUFcdcTQWmoxyF5oO2gLO0ARi0iNwxlkc8J7uQfYKhLdJ4h6F9c+vjtIG+zhkFftKDxn6WYVil27Ng4BtI1BPgC3bHHtwatSy6ubySNJP5TjHGqtj5IDjIBxntPXSlB7fkyvPrSP8IP4tPyZXn1pH+EH8WlKB+TK8+tI/wg/i0/JlefWkf4QfxaUoPZOq2XAzqkufHEEIGfHAOcD3mvSPqrYnD6lcMniFSFGPsYA4pSgnWi6TFZwpbwIEjQYAH7yTzJJ3JPOs6lKBSlKBSlKBSlKBSlKBSlKBSlKBSlKBQ0pQVpd9Cbixupp9NhgeG44S8LuYiki8W6HhI4Tk93wJ22GK1X5EY7gtPdXLrcSM7yCHhMQLMThS68RABAya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7" name="Picture 5" descr="C:\Users\widows\Desktop\xaero_act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00504"/>
            <a:ext cx="385765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1000108"/>
            <a:ext cx="7572428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 rtl="1"/>
            <a:r>
              <a:rPr lang="ar-SA" sz="7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أوبالتدليك</a:t>
            </a:r>
            <a:endParaRPr lang="fr-FR" sz="7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AutoShape 2" descr="Résultat de recherche d'images pour &quot;‫التدليك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data:image/jpeg;base64,/9j/4AAQSkZJRgABAQAAAQABAAD/2wCEAAkGBxQTEhUUEhQUFBQUFBQUFRQVEBQUFBQPFRQWFhQUFBQYHCggGBolHBQUITEhJSkrLi4uFx8zODMsNygtLisBCgoKDg0OGhAQGiwmHyQsLCwsLCwsLCwsLCwsLCwsLCwsLCwsLCwsLCwsLCwsLCwsLCw0LCwsLCwsLCwsLCwsLP/AABEIAOAA4QMBIgACEQEDEQH/xAAbAAABBQEBAAAAAAAAAAAAAAADAAECBAUGB//EAD4QAAIBAgMFBQUGBQIHAAAAAAABAgMRBBIhBTFBUWEGEyJxgTJCkaGxUmJyweHwFCOCktFT8QcVFjM0c6P/xAAZAQADAQEBAAAAAAAAAAAAAAAAAQIDBAX/xAAiEQACAgICAwEBAQEAAAAAAAAAAQIRAyESMQRBURMyIhT/2gAMAwEAAhEDEQA/AO2nMi5gWxsxwHppE++sx41eZUxFZKxLNoJMGi33oSNUo5x5zK5C4l3vtSSqGY6mpJVQ5C4l9VBp1Co6wJ1ROQ1EtSkQcwKqXIqdyWyqDpl7ZD/nw8zMTsavZ/xV4/dTfy/UvHuSM8n8s7G4w1xI7jzxxWJJCABkIewrAAhDjAAmJISFcAExDXFcAHuM2IQAK4hCADgpgZLeGkgUzgZ6aKs4XDxhoM9SaEkDY0iFXQm0Cru9r8wY0Rb3DJ2GlLUBVrEDqw0pCir+RTlW1I1MXbS5PIviX6lRJaEadVGNUxl5WW4LRqsXIfE3IVUzo+ymEdpVHx0XlxZyezKLq1IwT0b1fKK3s9Lw0IxiowtZKyOvx1bs4/JlSoIkSSGuI6ziHEIYAJDXItjIAJXHGGABNiHsOgAjYew4gAQhCABhDjABwjQzplrIRlE4aPSKcqYsoeaBMQ0QtqDrU7hmiviZaCYUZ053dlzA1aiTfQDiMXGDeutvmZf8am/qc8pI6YwLrq72VcVXsurHdZOOgGuuL/aEVRPDK+rLE8Ur9FvM2vjMqst7K2AzVqsaf2pK/wCHj+YkJo9K7H0vA6r9/SP4Fx9X9Dp6dZrcY9OrGnGEFZJRsl0Whap1+p1xlx0cc48tnQYbEKXmHuYNOryLccQ3xOqOS+zklip6NFyGcirTqh0zROzJqiaJIiK4xE0SIIe4AOxhmOgAcQhAAhh2MACEIQAcdAk0RiOmcCPUoFKIKcC1IHOI2FFaRVlsqVV+KWWPJb36lutTb3bzhNvbUxMU3GWWUZPdyT+Zz5Hujow4+XR2j7I4Z+1mb553cy9odjFBOVKTaWuV66dGYnZntnKrNUq8bN6KpG9s33lwOw2ViJ95Ui23FK6vwIkknVG0oZIbbOMeHyoo1ajbOi2zh5PSK3toq4bYrirzailq2+BFPoVrswo4SUnu/RHUdmti93LO99rL9/ENs/CqUtI2it198urOmo0FFG2OHsynOtEk7fAJHL5FDvc8mk7faly5JdbE8HVpu+VZsrs5Nt+LkjS7ZjxbRpRVixCoVYtdV9PmSbLi6MmjRhULlKdzGo1i/hKup0Qkc+SGjSSJJAlK5M3OclcVyDkQdQBBriuC7wZ1GAB7iA52JyfULAMIBmFmYWAcQC7EFgcskNYTFE4D1RIVhJkZsLAi6epjz2BRlUblFvjZviA21tuNKcbSWZa5b7116BKXavDSW+Wf7MYuTv6GEnFvZvDlHaLOJwCgkqNOG/ktOoalFU4vM1d6ye5eRnPadWrpTiqcecvFJ+i0QaGyVL/uNzf3np6R3Ao27Q5TaVNgK214N2oxdWXNaQXnL/FydDZs6jUqzvxUVpFenF9WbGF2fGO5L4FyNOxosf0xeRLorYfDKJW21ju6p6aybUYrnJ6IvVqiSOSxFV18ZGHu0Um//ZJXS9E1/cEnSpBBcnbNyjQcaEvtZW2+Lk9Wyh2WxahhIX9qXi820joJQtGxx2KpywlTI1noVJNwb9yTd3C/Dp+gm3Fpo3wtTTg/bs6l4q9nfV8Pu/7lmjXT0+RjUpxsmr7lvd/mPRxOaWj4qNuid2/r8gc02ZyxmvBZX7XkrcC5hsRbVGXiI95G2ZxfCSV7Py4leMKsdElNc1JJ+bUv1LU2mZPGpLZ1VPaL4r4F2FTMro5fDVp28Ubf1J/Rl2jXa1TsbwzfTlng+G+oDuBnUNov3teqLlKqpbmbqSfRzSg12FjAca4zkUIJcWYGOAiQ5G4zmAExEM4gA491lzBSxcVva+JXxV1uWv0MHGbLnVfibty3L4Hlym10e3CCfZd2l2poU/fTfKOr+RyO2O1WKr+HCw7uL0zyV5f0rgdBh+ysfs/I18JsOMeALkynwSPO9kdj6k5Z605Sbd223q+vM7fZvZ+NNWikjoqWCS4FiNGxX5tu2YvLWkZ+HwVi/TphVAlY0SoxlKyKRCrKxNlSvdtRW97/ACCToIoDPxPojO2DgvHUqcZzk/S9o/JI1cZ4KbtvtaP4novqGwdBQglySRlWzTlofEfk38gWLwkakHCaUotWaYWotf6X+QZIrsm6OLxmGq4W9lKrRW5rWpBcmveXVa+e8hhdqwk7xad+K+j5M7aVK6OZ252Wp1ryjenU4ThpLpe29dGZvF8OmOdP+i3hMQpcS5CN+Njz7+NrYSfd4leFu0ayXgfSf2X8jqtnYm6upaed7gm1qQShauLN+N11LEJGfhq9zQgarZzyCXJwfFEFEmo2LRkyzHFSXUPSxkeN180Z9xi1kkiHjizYeKhz+oJ41cLv0M6KRPOkV+sifxiW5Yrp8yDxDK3fCdUXOQfmvgfvmIr94IXJhwXwz44UPDCrkETJqREYo3cmQVBElTQRMTZdEWyCgKxJsi2AiDIskwcmQWhpysCoQ48X9B6g0p5U2+BLKSBVlnqxit0PHLz3RX1foi3LekBwVNpOT9qbzP8AJeisFpa3fovzEgZG15PovqwqI4fjLm/ktCVPVX5ghMkLINFBEWhFHaGy4VouE4qSejTRwWO2LWwEs9NSq4VPxQtedJc4/aiuW89Ngh5001ZhKCktlQyuL0czsrEU6sFKEtGrp3voakU1xuY+0OzEqcnUwbUbu8qLuqcnxcWvYfy+pWw+3csslZSpVPsTVm/wvdJdUZ/z2aP/AHuJ1FOqHVZGAtop7mTe0FYpZEZvGzXq4hIrzxfIyZYxcyNPGJ7iXMpQo2Y4q4RVTKhWDRqspSIcS86gu9KTqsh3rDkPgzQ7wRnd8xBzD8zVuLMDzCuUFB1MdSAJkosdktBWxmMxpMBUJsFJkmyBLKSEiGXNLotfNk2EgrElDVXwW96CmrKy8h4LW/LRfmP1+HmAiNd2jZfhXm9AyjZW5IFON5xXK8n+X1DzGJlb+IvLJG10TjiLOzsYeGrOSc471Wmn+HM1+SL+JimtHLNvvbiODuNmzxJUmaqJJgMJUzR8v3+/INYtM5mqdE0Vcfs+nWjlqwjNcpRTLNxXBgr9HL1uxlNO9KrWpdFPPH4TTt6FSv2Ure7if7qSf0kjspMHKRm4R+Giyz+nn2K7N42Ps1acvOMo/myps7YW05zcYwpW/wBTvWoLz8N7+SZ6tR2c27z3cr6+pfjBJaKy5bi4+Mntky8xpUjhKXZ3FU43nVpTfJKa+EuPwMbFbc7mThVjOLXHI3G3SW49TlSQlQXI1eCPoxXky9nl2zttPEScKClUkt6hFvL+J7o+p0OD7PYqftuNNdZXfwX+Tt6dNLgEsJePH2EvKk+kcn/0nP8A1v8A5/qOdWIr8YfDP/oyfTj5ISY7INnOdoVMfMCVQrVMclUUPtJtcrrh5/4E3Qktl/NoNKQNSGcgsaiEzCSBXJRkKx0ERK5BMe4CJoek7u/BfUHUfBcdAm5WQWJolQWrlz09ESqbmPHREHqUT7OY2bLJOtHiqknbpJ5l9TRhWv7LT+fyRQ2/TdLE06y9mou7n5+4/jp6mnQfJmC06OuUk4qRawM7SV9z03PfwNGTKEWixTn8jeL1RyzVuwjZFyFchMYicW27JXfQuYTCOMs0rPlZ39QmzaKjG73vf05ItpG8MftnPky+kIZsdseMTYwEoBEhIdIQhxxrCGAhCEAHEPErgwFTFnU4rZNKe+KT5x8L+RlYjsvf2KnpKP5r/BySxS9HfDPjfZhVcccn2p2rJJSg2pRd4vk1uOwx/ZzER3QU/wAMl9HZnB7VwtSU5RnRqRtdRjOnKGeXC117PUxeKTezojlhVpnTdlu1cMVSTfgqK6kuDkt7i+KOgjUuebYvZ0qVKOS6lBXbWni3tlzs12qcvDV4e9wf6jnFxJjJM9BvoKJUw+JUldMsqRA+gykOpld1BlUCwotQlrcJCXEqxkOsQlxBMTiXWx7ma8er2WrDxcnwsWpJkuDXYHb9BVKUoPitOj4Mx+z+Kc42lfNB5Zae8uPro/U261CT5FbB7JcJSkpe3a6tpdcfMzlFuVmkZJRaLGZotUU9/wAhoUeYWJolRm3YVMJhlea6a8N/ADYNgFad3x09TWPaMZ9M2Iwtvd2NIZyGzHWcYgwJBRASsSGQ4xCEIQAIQhAAAQ4gAYacE1ZpNcmromMwAwtr9mKNeLVnTb4x3esdxxW0+wXc0/5Sckne61d+qPUBmhOCZccjieL4fEVKCzatLfH/AAb+z9swqxvGS+J1faLs5TxEJWSjUs7SW5vlJcUeMbH7PV+/qKMnShGclLjrfVRXnc4s2LhtHoYMqyaZ6DW2hFLVr4lWjthTllppzf3Vf/YHh+z1OGtRyqy++7r+1aG5hacYJKMUl0SS+CObjJs6W4ohTwtWXtNQXL2pf4D09nQ96UpebsvgixKWhG+hooIz5sUIxi/CkkEVQBSs3a5Pu7DRLLMZE3MrRmGSuWjNoJKQ9JEUgkRonoLCJPKRjImmWiGFpVXuZYUik0SU2kaxn6ZjKHwuxZZizPpVrx6os0ZmiMmi0mOBU9QiZRJK4hhAA4hhAAMew4wAMxJDpD2GBGwzJWFYAAyR5XtOt3WNrrcpzuvNpX+Z6w0eddtux1TFZu7cbv7V14r3TTRnlhzjRv4+T85WyUKuaKaC0Z33v92ORwuwsRh4JYuFS6ds8akp07c7p6etjeweEoz3uTXJ1JWfpc4WmnTPRTi1pmjUxtOF81SC85JAIY51H/KTceM2nGFvutrxehaoYChH2acF1yosT6bhUybQKPUsxqAVFNabwKm0wWgZdvcLBlSEyakUZ7LaYRFanUDKZSJYWMwqmVM2oRSHYmi3FhEVqcg8ZFIhkpQ5DU6rS8t/kSTE1c0UqM5RsNUrLRhqVZMoRhaLi93ArYbEZZNM05GfE6FMco0cUnxLEapVkUGED75CGIkKw9hxiGGHEIYw9hCuMBrAasAo+UAK6o8zA2t2UjJ56DVOXGPuS9F7L8jp7DMmUVJUyozcXaPOdrKtho5q0JKC3zinOK6tx3ebsUcL2kpS9mbf9ErfGx6hLXT92OK7R9no0b16EEo76lNLRc5xXBc0c2TDSuJ2YvIUnUitSxWa0otPyLCrp7zJw1VPWNizUb3nMdRe04E4yKVOqWITQ0yGi3GQVFWEgmYtEMLIlGYFTJSaGTRajILGZRjIIqg0yXEvxmEUijGqHp1CkyWi0iviMOpdHzJxmSuUQU6EJR9rW25kp47Wy1ZaZW/hUpZlvKUvQmr2N/ESETzdBirX0mn8OhEITNjAYQhCGKw4wzYAOISQhgJkGO2JIQEUhpwurBbDAB5h2n7D1o1O+wNSUY754e6y+dPNu/Du5GbhtqSpvLWTT43Ti15o9enTKOO2XSqq1WnGa+9FMxnhUto6sfkuOns4CGKpy1TV/MPCpc0Md/w+otuVCc6MuSeaH9r/ACZn1Oy2Lp+zKnUt1cW/RnM8M0dMc+OXstU2yxc5rG7Uq4b/AMmjUhH7eXND1lG6XqWcL2ho1FeM4vyYuuwq+jbuEgjE/wCd076STa5PU09n7QhPo+TGnYmqLKZLMTq0gAyQneBaNUqSJ05WFY6tGhGYVTKEaoWNQpMhxL6kK5XhUCKZVkUEuODzCCw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 descr="C:\Users\widows\Desktop\téléchargement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428868"/>
            <a:ext cx="3857652" cy="3490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widows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357430"/>
            <a:ext cx="4286280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1714488"/>
            <a:ext cx="7072362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rtl="1"/>
            <a:r>
              <a:rPr lang="ar-SA" sz="6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أوبالتحدث</a:t>
            </a:r>
            <a:r>
              <a:rPr lang="ar-SA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للصديق </a:t>
            </a:r>
            <a:endParaRPr lang="fr-FR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encrypted-tbn1.gstatic.com/images?q=tbn:ANd9GcSF9-Z4E2utajQqz7DAABPRt0u2DQZh8GrvwOWXwCV4yVa7rX0y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786058"/>
            <a:ext cx="700092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142984"/>
            <a:ext cx="7300907" cy="24288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ar-M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الضرب يزيد حدة العناد عند الأطفال  ويجعلهم عدوانيين</a:t>
            </a:r>
            <a:endParaRPr lang="fr-FR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Résultat de recherche d'images pour &quot;‫العناد عند الاطفال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071942"/>
            <a:ext cx="3071835" cy="2286016"/>
          </a:xfrm>
          <a:prstGeom prst="rect">
            <a:avLst/>
          </a:prstGeom>
          <a:noFill/>
        </p:spPr>
      </p:pic>
      <p:pic>
        <p:nvPicPr>
          <p:cNvPr id="2" name="Picture 2" descr="Résultat de recherche d'images pour &quot;‫طفل عنيد‬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14753"/>
            <a:ext cx="4500596" cy="2695584"/>
          </a:xfrm>
          <a:prstGeom prst="rect">
            <a:avLst/>
          </a:prstGeom>
          <a:noFill/>
        </p:spPr>
      </p:pic>
      <p:pic>
        <p:nvPicPr>
          <p:cNvPr id="45058" name="Picture 2" descr="Résultat de recherche d'images pour &quot;‫طفل يؤدي يعتمد على نفسه‬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9" y="3714752"/>
            <a:ext cx="2643207" cy="2571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2237</TotalTime>
  <Words>605</Words>
  <Application>Microsoft Office PowerPoint</Application>
  <PresentationFormat>On-screen Show (4:3)</PresentationFormat>
  <Paragraphs>91</Paragraphs>
  <Slides>84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Débit</vt:lpstr>
      <vt:lpstr>مقتطفات من كتاب   دكتور مصطفى أبو سعد  حول الأطفال المزعجون</vt:lpstr>
      <vt:lpstr>تعريف الضرب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الخطوات التي تجعل طفلك لا يتحمل المسؤولية </vt:lpstr>
      <vt:lpstr>امنحه كل  الامتيازات حتى ولو لم يؤد كل التزاماته </vt:lpstr>
      <vt:lpstr>  اكذب من أجله </vt:lpstr>
      <vt:lpstr>اختلق الأعذار لسلوكه</vt:lpstr>
      <vt:lpstr>قم بإصلاح أخطائه بنفسك</vt:lpstr>
      <vt:lpstr>اجعل من نفسك نموذجا ينقصها الالتزام ولا يتحمل المسؤولية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عبري عن مشاعرك له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مقتطفات من كتاب   دكتور مصطفى أبو سعد  حول الأطفال المزعجون</dc:title>
  <dc:creator>AL MOUSTAKBAL2</dc:creator>
  <cp:lastModifiedBy>Ahmed</cp:lastModifiedBy>
  <cp:revision>380</cp:revision>
  <dcterms:created xsi:type="dcterms:W3CDTF">2015-03-03T09:52:04Z</dcterms:created>
  <dcterms:modified xsi:type="dcterms:W3CDTF">2015-06-08T10:48:23Z</dcterms:modified>
</cp:coreProperties>
</file>